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1" r:id="rId5"/>
    <p:sldId id="263" r:id="rId6"/>
    <p:sldId id="268" r:id="rId7"/>
    <p:sldId id="270" r:id="rId8"/>
    <p:sldId id="271" r:id="rId9"/>
    <p:sldId id="269" r:id="rId10"/>
    <p:sldId id="275" r:id="rId11"/>
    <p:sldId id="266" r:id="rId12"/>
    <p:sldId id="267" r:id="rId13"/>
    <p:sldId id="282" r:id="rId14"/>
    <p:sldId id="273" r:id="rId15"/>
    <p:sldId id="277" r:id="rId16"/>
    <p:sldId id="283" r:id="rId17"/>
    <p:sldId id="274" r:id="rId18"/>
    <p:sldId id="278" r:id="rId19"/>
    <p:sldId id="284" r:id="rId20"/>
    <p:sldId id="285" r:id="rId21"/>
    <p:sldId id="276" r:id="rId22"/>
    <p:sldId id="279" r:id="rId23"/>
    <p:sldId id="286" r:id="rId24"/>
    <p:sldId id="281" r:id="rId25"/>
    <p:sldId id="280"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33CCCC"/>
    <a:srgbClr val="99CCFF"/>
    <a:srgbClr val="000099"/>
    <a:srgbClr val="FF3300"/>
    <a:srgbClr val="33CC33"/>
    <a:srgbClr val="CCFF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285" autoAdjust="0"/>
    <p:restoredTop sz="98444" autoAdjust="0"/>
  </p:normalViewPr>
  <p:slideViewPr>
    <p:cSldViewPr>
      <p:cViewPr varScale="1">
        <p:scale>
          <a:sx n="74" d="100"/>
          <a:sy n="74" d="100"/>
        </p:scale>
        <p:origin x="156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3E00EDB4-E197-441D-A539-20F54BB716BD}" type="slidenum">
              <a:rPr lang="en-US" altLang="en-US"/>
              <a:pPr/>
              <a:t>‹#›</a:t>
            </a:fld>
            <a:endParaRPr lang="en-US" altLang="en-US"/>
          </a:p>
        </p:txBody>
      </p:sp>
    </p:spTree>
    <p:extLst>
      <p:ext uri="{BB962C8B-B14F-4D97-AF65-F5344CB8AC3E}">
        <p14:creationId xmlns:p14="http://schemas.microsoft.com/office/powerpoint/2010/main" val="262395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B31135AB-08B5-410A-9CCE-A1A0C3B4510D}" type="slidenum">
              <a:rPr lang="en-US" altLang="en-US"/>
              <a:pPr/>
              <a:t>‹#›</a:t>
            </a:fld>
            <a:endParaRPr lang="en-US" altLang="en-US"/>
          </a:p>
        </p:txBody>
      </p:sp>
    </p:spTree>
    <p:extLst>
      <p:ext uri="{BB962C8B-B14F-4D97-AF65-F5344CB8AC3E}">
        <p14:creationId xmlns:p14="http://schemas.microsoft.com/office/powerpoint/2010/main" val="1498976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77069F0A-F268-4650-BB08-FB343DF45F1D}" type="slidenum">
              <a:rPr lang="en-US" altLang="en-US"/>
              <a:pPr/>
              <a:t>‹#›</a:t>
            </a:fld>
            <a:endParaRPr lang="en-US" altLang="en-US"/>
          </a:p>
        </p:txBody>
      </p:sp>
    </p:spTree>
    <p:extLst>
      <p:ext uri="{BB962C8B-B14F-4D97-AF65-F5344CB8AC3E}">
        <p14:creationId xmlns:p14="http://schemas.microsoft.com/office/powerpoint/2010/main" val="31145438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63525463-650D-4443-B540-9AC91A9DAF5C}" type="slidenum">
              <a:rPr lang="en-US" altLang="en-US"/>
              <a:pPr/>
              <a:t>‹#›</a:t>
            </a:fld>
            <a:endParaRPr lang="en-US" altLang="en-US"/>
          </a:p>
        </p:txBody>
      </p:sp>
    </p:spTree>
    <p:extLst>
      <p:ext uri="{BB962C8B-B14F-4D97-AF65-F5344CB8AC3E}">
        <p14:creationId xmlns:p14="http://schemas.microsoft.com/office/powerpoint/2010/main" val="1307836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61AD5B4B-84C9-4CAE-9E2E-F1BF75CFA535}" type="slidenum">
              <a:rPr lang="en-US" altLang="en-US"/>
              <a:pPr/>
              <a:t>‹#›</a:t>
            </a:fld>
            <a:endParaRPr lang="en-US" altLang="en-US"/>
          </a:p>
        </p:txBody>
      </p:sp>
    </p:spTree>
    <p:extLst>
      <p:ext uri="{BB962C8B-B14F-4D97-AF65-F5344CB8AC3E}">
        <p14:creationId xmlns:p14="http://schemas.microsoft.com/office/powerpoint/2010/main" val="2316952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F329F67F-84D1-4B9F-BCA2-499D89D119A3}" type="slidenum">
              <a:rPr lang="en-US" altLang="en-US"/>
              <a:pPr/>
              <a:t>‹#›</a:t>
            </a:fld>
            <a:endParaRPr lang="en-US" altLang="en-US"/>
          </a:p>
        </p:txBody>
      </p:sp>
    </p:spTree>
    <p:extLst>
      <p:ext uri="{BB962C8B-B14F-4D97-AF65-F5344CB8AC3E}">
        <p14:creationId xmlns:p14="http://schemas.microsoft.com/office/powerpoint/2010/main" val="306949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EA193DF6-53EF-45FC-A53B-7A8154631C8C}" type="slidenum">
              <a:rPr lang="en-US" altLang="en-US"/>
              <a:pPr/>
              <a:t>‹#›</a:t>
            </a:fld>
            <a:endParaRPr lang="en-US" altLang="en-US"/>
          </a:p>
        </p:txBody>
      </p:sp>
    </p:spTree>
    <p:extLst>
      <p:ext uri="{BB962C8B-B14F-4D97-AF65-F5344CB8AC3E}">
        <p14:creationId xmlns:p14="http://schemas.microsoft.com/office/powerpoint/2010/main" val="3986473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fld id="{660181AD-F21E-4059-BE95-13A18B9189E4}" type="slidenum">
              <a:rPr lang="en-US" altLang="en-US"/>
              <a:pPr/>
              <a:t>‹#›</a:t>
            </a:fld>
            <a:endParaRPr lang="en-US" altLang="en-US"/>
          </a:p>
        </p:txBody>
      </p:sp>
    </p:spTree>
    <p:extLst>
      <p:ext uri="{BB962C8B-B14F-4D97-AF65-F5344CB8AC3E}">
        <p14:creationId xmlns:p14="http://schemas.microsoft.com/office/powerpoint/2010/main" val="2771965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fld id="{DFBCD1E3-2035-4BEA-9866-0851CAAE9C4B}" type="slidenum">
              <a:rPr lang="en-US" altLang="en-US"/>
              <a:pPr/>
              <a:t>‹#›</a:t>
            </a:fld>
            <a:endParaRPr lang="en-US" altLang="en-US"/>
          </a:p>
        </p:txBody>
      </p:sp>
    </p:spTree>
    <p:extLst>
      <p:ext uri="{BB962C8B-B14F-4D97-AF65-F5344CB8AC3E}">
        <p14:creationId xmlns:p14="http://schemas.microsoft.com/office/powerpoint/2010/main" val="3142539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fld id="{4CA5799B-5EB7-4F86-AB3B-870B7CDE6118}" type="slidenum">
              <a:rPr lang="en-US" altLang="en-US"/>
              <a:pPr/>
              <a:t>‹#›</a:t>
            </a:fld>
            <a:endParaRPr lang="en-US" altLang="en-US"/>
          </a:p>
        </p:txBody>
      </p:sp>
    </p:spTree>
    <p:extLst>
      <p:ext uri="{BB962C8B-B14F-4D97-AF65-F5344CB8AC3E}">
        <p14:creationId xmlns:p14="http://schemas.microsoft.com/office/powerpoint/2010/main" val="4280808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DDE53FFB-B9EE-44B7-8FA8-6DBDC7A3CCB9}" type="slidenum">
              <a:rPr lang="en-US" altLang="en-US"/>
              <a:pPr/>
              <a:t>‹#›</a:t>
            </a:fld>
            <a:endParaRPr lang="en-US" altLang="en-US"/>
          </a:p>
        </p:txBody>
      </p:sp>
    </p:spTree>
    <p:extLst>
      <p:ext uri="{BB962C8B-B14F-4D97-AF65-F5344CB8AC3E}">
        <p14:creationId xmlns:p14="http://schemas.microsoft.com/office/powerpoint/2010/main" val="784385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79067777-CA29-41DC-B0BA-0115AF4660B0}" type="slidenum">
              <a:rPr lang="en-US" altLang="en-US"/>
              <a:pPr/>
              <a:t>‹#›</a:t>
            </a:fld>
            <a:endParaRPr lang="en-US" altLang="en-US"/>
          </a:p>
        </p:txBody>
      </p:sp>
    </p:spTree>
    <p:extLst>
      <p:ext uri="{BB962C8B-B14F-4D97-AF65-F5344CB8AC3E}">
        <p14:creationId xmlns:p14="http://schemas.microsoft.com/office/powerpoint/2010/main" val="2515625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71A91D6-4FEC-49E0-842A-411228325EE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gif"/><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wmf"/><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chemeClr val="bg1"/>
            </a:gs>
            <a:gs pos="100000">
              <a:srgbClr val="3399FF"/>
            </a:gs>
          </a:gsLst>
          <a:path path="shape">
            <a:fillToRect l="50000" t="50000" r="50000" b="50000"/>
          </a:path>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38200" y="1524000"/>
            <a:ext cx="7772400" cy="1470025"/>
          </a:xfrm>
        </p:spPr>
        <p:txBody>
          <a:bodyPr/>
          <a:lstStyle/>
          <a:p>
            <a:pPr eaLnBrk="1" hangingPunct="1">
              <a:defRPr/>
            </a:pPr>
            <a:r>
              <a:rPr lang="en-US" altLang="en-US">
                <a:solidFill>
                  <a:srgbClr val="3399FF"/>
                </a:solidFill>
                <a:effectDag name="">
                  <a:cont type="tree" name="">
                    <a:effect ref="fillLine"/>
                    <a:outerShdw dist="38100" dir="13500000" algn="br">
                      <a:srgbClr val="77BBFF"/>
                    </a:outerShdw>
                  </a:cont>
                  <a:cont type="tree" name="">
                    <a:effect ref="fillLine"/>
                    <a:outerShdw dist="38100" dir="2700000" algn="tl">
                      <a:srgbClr val="1E5B99"/>
                    </a:outerShdw>
                  </a:cont>
                  <a:effect ref="fillLine"/>
                </a:effectDag>
              </a:rPr>
              <a:t>Early Explorers and Map Skills</a:t>
            </a:r>
          </a:p>
        </p:txBody>
      </p:sp>
      <p:sp>
        <p:nvSpPr>
          <p:cNvPr id="2051" name="Rectangle 3"/>
          <p:cNvSpPr>
            <a:spLocks noGrp="1" noChangeArrowheads="1"/>
          </p:cNvSpPr>
          <p:nvPr>
            <p:ph type="subTitle" idx="1"/>
          </p:nvPr>
        </p:nvSpPr>
        <p:spPr>
          <a:xfrm>
            <a:off x="1524000" y="3124200"/>
            <a:ext cx="6400800" cy="1752600"/>
          </a:xfrm>
        </p:spPr>
        <p:txBody>
          <a:bodyPr/>
          <a:lstStyle/>
          <a:p>
            <a:pPr eaLnBrk="1" hangingPunct="1">
              <a:defRPr/>
            </a:pPr>
            <a:r>
              <a:rPr lang="en-US" altLang="en-US">
                <a:solidFill>
                  <a:srgbClr val="3399FF"/>
                </a:solidFill>
                <a:effectDag name="">
                  <a:cont type="tree" name="">
                    <a:effect ref="fillLine"/>
                    <a:outerShdw dist="38100" dir="13500000" algn="br">
                      <a:srgbClr val="77BBFF"/>
                    </a:outerShdw>
                  </a:cont>
                  <a:cont type="tree" name="">
                    <a:effect ref="fillLine"/>
                    <a:outerShdw dist="38100" dir="2700000" algn="tl">
                      <a:srgbClr val="1E5B99"/>
                    </a:outerShdw>
                  </a:cont>
                  <a:effect ref="fillLine"/>
                </a:effectDag>
              </a:rPr>
              <a:t>SOL  3.3 and 3.5</a:t>
            </a:r>
          </a:p>
        </p:txBody>
      </p:sp>
      <p:pic>
        <p:nvPicPr>
          <p:cNvPr id="2053" name="Picture 5" descr="TR00040_[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48400" y="4267200"/>
            <a:ext cx="1597025" cy="164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2000" fill="hold"/>
                                        <p:tgtEl>
                                          <p:spTgt spid="2050"/>
                                        </p:tgtEl>
                                        <p:attrNameLst>
                                          <p:attrName>ppt_x</p:attrName>
                                        </p:attrNameLst>
                                      </p:cBhvr>
                                      <p:tavLst>
                                        <p:tav tm="0">
                                          <p:val>
                                            <p:strVal val="#ppt_x"/>
                                          </p:val>
                                        </p:tav>
                                        <p:tav tm="100000">
                                          <p:val>
                                            <p:strVal val="#ppt_x"/>
                                          </p:val>
                                        </p:tav>
                                      </p:tavLst>
                                    </p:anim>
                                    <p:anim calcmode="lin" valueType="num">
                                      <p:cBhvr additive="base">
                                        <p:cTn id="8" dur="2000" fill="hold"/>
                                        <p:tgtEl>
                                          <p:spTgt spid="2050"/>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51">
                                            <p:txEl>
                                              <p:pRg st="0" end="0"/>
                                            </p:txEl>
                                          </p:spTgt>
                                        </p:tgtEl>
                                        <p:attrNameLst>
                                          <p:attrName>style.visibility</p:attrName>
                                        </p:attrNameLst>
                                      </p:cBhvr>
                                      <p:to>
                                        <p:strVal val="visible"/>
                                      </p:to>
                                    </p:set>
                                    <p:anim calcmode="lin" valueType="num">
                                      <p:cBhvr additive="base">
                                        <p:cTn id="13" dur="2000" fill="hold"/>
                                        <p:tgtEl>
                                          <p:spTgt spid="2051">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20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55" presetClass="entr" presetSubtype="0" fill="hold" nodeType="clickEffect">
                                  <p:stCondLst>
                                    <p:cond delay="0"/>
                                  </p:stCondLst>
                                  <p:childTnLst>
                                    <p:set>
                                      <p:cBhvr>
                                        <p:cTn id="18" dur="1" fill="hold">
                                          <p:stCondLst>
                                            <p:cond delay="0"/>
                                          </p:stCondLst>
                                        </p:cTn>
                                        <p:tgtEl>
                                          <p:spTgt spid="2053"/>
                                        </p:tgtEl>
                                        <p:attrNameLst>
                                          <p:attrName>style.visibility</p:attrName>
                                        </p:attrNameLst>
                                      </p:cBhvr>
                                      <p:to>
                                        <p:strVal val="visible"/>
                                      </p:to>
                                    </p:set>
                                    <p:anim calcmode="lin" valueType="num">
                                      <p:cBhvr>
                                        <p:cTn id="19" dur="2000" fill="hold"/>
                                        <p:tgtEl>
                                          <p:spTgt spid="2053"/>
                                        </p:tgtEl>
                                        <p:attrNameLst>
                                          <p:attrName>ppt_w</p:attrName>
                                        </p:attrNameLst>
                                      </p:cBhvr>
                                      <p:tavLst>
                                        <p:tav tm="0">
                                          <p:val>
                                            <p:strVal val="#ppt_w*0.70"/>
                                          </p:val>
                                        </p:tav>
                                        <p:tav tm="100000">
                                          <p:val>
                                            <p:strVal val="#ppt_w"/>
                                          </p:val>
                                        </p:tav>
                                      </p:tavLst>
                                    </p:anim>
                                    <p:anim calcmode="lin" valueType="num">
                                      <p:cBhvr>
                                        <p:cTn id="20" dur="2000" fill="hold"/>
                                        <p:tgtEl>
                                          <p:spTgt spid="2053"/>
                                        </p:tgtEl>
                                        <p:attrNameLst>
                                          <p:attrName>ppt_h</p:attrName>
                                        </p:attrNameLst>
                                      </p:cBhvr>
                                      <p:tavLst>
                                        <p:tav tm="0">
                                          <p:val>
                                            <p:strVal val="#ppt_h"/>
                                          </p:val>
                                        </p:tav>
                                        <p:tav tm="100000">
                                          <p:val>
                                            <p:strVal val="#ppt_h"/>
                                          </p:val>
                                        </p:tav>
                                      </p:tavLst>
                                    </p:anim>
                                    <p:animEffect transition="in" filter="fade">
                                      <p:cBhvr>
                                        <p:cTn id="21" dur="20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rgbClr val="99CCFF"/>
            </a:gs>
            <a:gs pos="100000">
              <a:srgbClr val="BBDDFF"/>
            </a:gs>
          </a:gsLst>
          <a:lin ang="5400000" scaled="1"/>
        </a:gradFill>
        <a:effectLst/>
      </p:bgPr>
    </p:bg>
    <p:spTree>
      <p:nvGrpSpPr>
        <p:cNvPr id="1" name=""/>
        <p:cNvGrpSpPr/>
        <p:nvPr/>
      </p:nvGrpSpPr>
      <p:grpSpPr>
        <a:xfrm>
          <a:off x="0" y="0"/>
          <a:ext cx="0" cy="0"/>
          <a:chOff x="0" y="0"/>
          <a:chExt cx="0" cy="0"/>
        </a:xfrm>
      </p:grpSpPr>
      <p:pic>
        <p:nvPicPr>
          <p:cNvPr id="30724" name="Picture 4" descr="j015005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52800" y="2509838"/>
            <a:ext cx="4724400" cy="356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5" name="Text Box 5"/>
          <p:cNvSpPr txBox="1">
            <a:spLocks noChangeArrowheads="1"/>
          </p:cNvSpPr>
          <p:nvPr/>
        </p:nvSpPr>
        <p:spPr bwMode="auto">
          <a:xfrm rot="-1247505">
            <a:off x="457200" y="1447800"/>
            <a:ext cx="66341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a:solidFill>
                  <a:schemeClr val="accent2"/>
                </a:solidFill>
              </a:rPr>
              <a:t>Who sailed the ocean blue in 1492?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0725">
                                            <p:txEl>
                                              <p:pRg st="0" end="0"/>
                                            </p:txEl>
                                          </p:spTgt>
                                        </p:tgtEl>
                                        <p:attrNameLst>
                                          <p:attrName>style.visibility</p:attrName>
                                        </p:attrNameLst>
                                      </p:cBhvr>
                                      <p:to>
                                        <p:strVal val="visible"/>
                                      </p:to>
                                    </p:set>
                                    <p:animEffect transition="in" filter="wipe(down)">
                                      <p:cBhvr>
                                        <p:cTn id="7" dur="2000"/>
                                        <p:tgtEl>
                                          <p:spTgt spid="3072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0724"/>
                                        </p:tgtEl>
                                        <p:attrNameLst>
                                          <p:attrName>style.visibility</p:attrName>
                                        </p:attrNameLst>
                                      </p:cBhvr>
                                      <p:to>
                                        <p:strVal val="visible"/>
                                      </p:to>
                                    </p:set>
                                    <p:animEffect transition="in" filter="blinds(horizontal)">
                                      <p:cBhvr>
                                        <p:cTn id="12" dur="2000"/>
                                        <p:tgtEl>
                                          <p:spTgt spid="307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pic>
        <p:nvPicPr>
          <p:cNvPr id="12290" name="Picture 5" descr="j0150095[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51400" y="2209800"/>
            <a:ext cx="3225800" cy="246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ext Box 8"/>
          <p:cNvSpPr txBox="1">
            <a:spLocks noChangeArrowheads="1"/>
          </p:cNvSpPr>
          <p:nvPr/>
        </p:nvSpPr>
        <p:spPr bwMode="auto">
          <a:xfrm>
            <a:off x="517525" y="4175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latin typeface="Times New Roman" panose="02020603050405020304" pitchFamily="18" charset="0"/>
            </a:endParaRPr>
          </a:p>
        </p:txBody>
      </p:sp>
      <p:sp>
        <p:nvSpPr>
          <p:cNvPr id="15370" name="Text Box 10"/>
          <p:cNvSpPr txBox="1">
            <a:spLocks noChangeArrowheads="1"/>
          </p:cNvSpPr>
          <p:nvPr/>
        </p:nvSpPr>
        <p:spPr bwMode="auto">
          <a:xfrm>
            <a:off x="304800" y="762000"/>
            <a:ext cx="7940675" cy="1344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a:t>
            </a:r>
            <a:r>
              <a:rPr lang="en-US" altLang="en-US" sz="1600"/>
              <a:t>In 1492, Christopher Columbus set sail across the Atlantic Ocean in search of the Indies. He had spent much time trying to convince King Ferdinand and Queen Isabella of Spain to pay for the ships that would have him bringing them all of the finest riches in India. This would be a difficult journey because Columbus would have to sail west to reach the Indies in the east.</a:t>
            </a:r>
          </a:p>
        </p:txBody>
      </p:sp>
      <p:sp>
        <p:nvSpPr>
          <p:cNvPr id="15371" name="Text Box 11"/>
          <p:cNvSpPr txBox="1">
            <a:spLocks noChangeArrowheads="1"/>
          </p:cNvSpPr>
          <p:nvPr/>
        </p:nvSpPr>
        <p:spPr bwMode="auto">
          <a:xfrm>
            <a:off x="457200" y="4953000"/>
            <a:ext cx="7772400" cy="1589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a:t>
            </a:r>
            <a:r>
              <a:rPr lang="en-US" altLang="en-US" sz="1600"/>
              <a:t>The King and Queen finally agreed and gave Columbus three ships, the Nina, the Pinta, and the Santa Maria. After a difficult voyage, Columbus and his three ships landed. Believing he had landed in India he named the native people there Indians. Columbus actually landed on an island  south of North America, known as San Salvador. This “mistake” in which he discovered the Americas opened the doors to future European exploration. </a:t>
            </a:r>
          </a:p>
        </p:txBody>
      </p:sp>
      <p:sp>
        <p:nvSpPr>
          <p:cNvPr id="15372" name="WordArt 12"/>
          <p:cNvSpPr>
            <a:spLocks noChangeArrowheads="1" noChangeShapeType="1" noTextEdit="1"/>
          </p:cNvSpPr>
          <p:nvPr/>
        </p:nvSpPr>
        <p:spPr bwMode="auto">
          <a:xfrm>
            <a:off x="2133600" y="228600"/>
            <a:ext cx="4086225" cy="523875"/>
          </a:xfrm>
          <a:prstGeom prst="rect">
            <a:avLst/>
          </a:prstGeom>
        </p:spPr>
        <p:txBody>
          <a:bodyPr wrap="none" fromWordArt="1">
            <a:prstTxWarp prst="textPlain">
              <a:avLst>
                <a:gd name="adj" fmla="val 50000"/>
              </a:avLst>
            </a:prstTxWarp>
            <a:scene3d>
              <a:camera prst="legacyPerspectiveTopLeft"/>
              <a:lightRig rig="legacyNormal3" dir="r"/>
            </a:scene3d>
            <a:sp3d extrusionH="201600" prstMaterial="legacyMetal">
              <a:extrusionClr>
                <a:srgbClr val="FFFFFF"/>
              </a:extrusionClr>
              <a:contourClr>
                <a:srgbClr val="CBCBCB"/>
              </a:contourClr>
            </a:sp3d>
          </a:bodyPr>
          <a:lstStyle/>
          <a:p>
            <a:pPr algn="ctr"/>
            <a:r>
              <a:rPr lang="en-US" sz="3600" kern="10">
                <a:ln w="9525">
                  <a:round/>
                  <a:headEnd/>
                  <a:tailEnd/>
                </a:ln>
                <a:gradFill rotWithShape="1">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atin typeface="Times New Roman" panose="02020603050405020304" pitchFamily="18" charset="0"/>
                <a:cs typeface="Times New Roman" panose="02020603050405020304" pitchFamily="18" charset="0"/>
              </a:rPr>
              <a:t>Christopher Columbus</a:t>
            </a:r>
          </a:p>
        </p:txBody>
      </p:sp>
      <p:sp>
        <p:nvSpPr>
          <p:cNvPr id="12295" name="AutoShape 14" descr="data:image/jpeg;base64,/9j/4AAQSkZJRgABAQAAAQABAAD/2wCEAAkGBxQTEhUUExQWFhUUGBcXFxgYFxgYFxwXFxQYGBoYFx0YHCggGBwlHBcXITEhJSkrLi4uGB8zODMsNygtLisBCgoKDg0OGhAQGiwkHyQsLCwsLDQsLCwsLCwsLCwsLCwsLCwsLCwsLCwsLCwsLCwsLCwsLCwsLCwsLCwsLCwsLP/AABEIAPYAzQMBIgACEQEDEQH/xAAcAAAABwEBAAAAAAAAAAAAAAAAAQIDBAUGBwj/xAA7EAABAwIEAwYEBAYCAgMAAAABAAIRAyEEEjFBBVFhBiJxgZHwE6GxwQcy0eEUI0JSYvFyghWyM6LC/8QAGQEAAwEBAQAAAAAAAAAAAAAAAAECAwQF/8QAIBEBAQACAgMBAQEBAAAAAAAAAAECEQMhEjFBUWEiBP/aAAwDAQACEQMRAD8AgnhxqZnZg2CAQSBrJkSeiPEcMgRJMTfoDGnmptA/mk3kR0vr6KbiKrbtvv1uQIj/ALCZ6BZaqulC3h5I6TPlMeSP/wAcRoJg3nqYEq8ptYNyNR1iSb9CY35pJeC7VxEXA5wD/wCyNU9xTMwB5DrdE/AQZiYv9rxt+qv2U2g2Lh3h1lkjpqO969LopjQZi0XBjUjLAHgdEeNK2KCpgTsAJ/fXkmWYB8HXu67a/wClfVKYy/mM7ja1x9SmgQJGZ18hgxs2DtsdEauxtSjBGYA70xG88vFKGCO7T8/LZaGk5hADnG5Mzs6BBgbaz69E3WnLqTb2TFlUxqdxTNonYX8BqkYuoKYzPgAaknnsOZ00VP2g7VBpLaTg503N8oPS3eKxWN4hUrHvvc6NAdB4DQKZj2toeMdq3k5afcbrMDMfD+0fPwVAOK1gZFSpY/3O/X3KjBvife6bIVyE1nB+0mchtaA7QPsAejuXita3CmPy8jcj+q49QuShars52hLYpVXnLoxxJ7v+Lv8AHrsozl+HNX22bsGZDSBqW6iJ9/RKoYCRYbxG5OUOiPAhLL2RJa4kjUknvQ2+t47/AKhShiqZiGGwZMm0gEP8Jt6LOZZQ/GIYwZcBDT3jAtuPK26DOGkm53I3BlsdOoU51QTLWkchO2kJUgCbz489duaueSLIZbwl2xaRf5Zun+J+SkN4M4mBl0N81u6cpv4g+4TLSVLw1MgeP3uqkv6W4YbwJxiSG94tgyPytzEyNkw7g/5rt7uUkX/qZn0jbQ9VaZdrJBwzdQOcrSY39TbEQcMgkd3ujNIOrebec6qITk0MT47eyraph7fVV3EW3Fr3VasiZd1IZTO2qfFMgaexCfw9A6xopApEag805iq5RBFAkCJ+qbD8ru9r12VnWEA5dudlDLC7bzPmlcTlG+rbUGVGFUi9vNOPB0n8u8fRM4si0X6+KWSoIYi9/ms9xHthhWOLcxfe5Y209CYnyR9rMX8LDVL3cMg/7Wt5SuXwkUdcwfHsPUYXNe3K0Eme6R4g6LHdoe1Tqsspy2juNC//AJcm9PXksq36p0wLxI99ErTkHVqF14ttZJbUtpZJqPlKw9AvcGt39PNT1J2qbt6JdVJsNOSfrcNqsAz03NzCRmGWRJEidrFdG7C4fCYch1UtD7d5xZMnlN2rp2N4VgMZT/m021chsXWcAT/S9urfkua/9M3qR0T/AJ7rt5t/8e+JaCefT9uqjObC9E8Q7NcPAbFMU8gIhjy3e4eZE32XDu02CZSxNVlM5mAywyD3XX16XHkq4+byui5OHxm4ndmO0gpg06zjkuWuuS22nMjkl4jtJiK9UMwxLGkwwANzH/J5IPppCy5pmcupOgF9fuumdjeCfAo53j+a/wDMd2t2b9zG/gt9T2w/i+y2k6pBbN0suMASlQLblCKXhsu4N/d1ZU2tIi/IFQKb+SscKJ15LSJon0QIO/inGMtp89U7tqIskGw8VpjEZdFmXCANN7Kux9AB9zJ8JU6k7Mdff2TOJpCY5K/EpezVEexc6+yp4bp4XJnmq7D1JNo1+qnmp4df0U6Vsmq0kEB0eV1Bq1Q23LeffyUvEEWvqq405cZiOhMqf4spr9b25eSYdqbKXToibfr563Ud7ZJjxlSbn34jV4+FTnXM8+kD7rFArWfiM0/GpnYsI9HGfqFkpU0wJQBRSnKdInayQ9kwtBgcHFLM3lJMaKLQotBEjl4mInxWn7OVW5nNcLO2PLl6Ll5uTc6dnDx6uyeBYmk6KXw3uzGJAaRPUvcFccCxNTDYxlJhd/D1DBEWBINhrEEBS8J2epzLDHr9jdFisS1tYNMy0gSNAftquW2fI6JKV2mrZcU81Kb6zM8MbPdg/wBRaHNDpM6ny0WQ7dBvxaZDDTJa4RFpa4aXNtdCfFdRxmCa7KXnUSHeXXwWD/Ex7c2HY0TkD9dblpPzhXxX/URy49KHs85rXhzmtJkAO3E73H7roLQQ0cua51w2oQ8OPMA8hP8AtdKwNXMy+45Lt4+3FyzVHEweaWG+SQBAtpKfbcdQr0y2FJt4UymFBoMMmVOpPMrTFFTmAwIi90bqUDn0SMO4eKeNLdbTSKj1KfJMV8wPdMT4KfRo2JOqr8Z3iIExO8eiPQiHh3QekqQ7ENmx+Spf4wAHn+6TTrzop20kXYqNJ1koMZrYaqua8W0lSG4sne/gpsNMbe0+W37pLwL369FHbVdNtzv/AKSg6Z0jrzS9HrbKdueHfGoFzR3qRzDqP6h6X8guYELvFXD22WF4t+H7y8mg4Q4zlcDA8CAbeSmyiVgYUqlXDQRG6vcV2GxtMz8IPH+LhHzgrPYjDOYcrwWuGzhBU2b6qsbq7iwwffdHRX1GhlhUvZinLz4LURA6BcPNdZad/F3jte4DF5aZcdZAHoqLG8NfUeT8XK1zsxvv9/BSeHOBJpu/uDht81e0+BNLszGNHU5ef+Sxxy00s2XgsE2k3KX/ABHEA5i6SBzAlYztjVzYpogy1g0icziTfXYNW1xuEFJhzNaX/wBJaGC55Fg+qpG8El7qhcc1SM3p9LLXixuV3GfLlMemX4fgjUfl2aQTbrcFb3DNgR5JOC4X8MGBrN9ySrLC4Y72hd+GGnn8mflSqNIe9k8HRIA35JwUAdLdbpNQRaVrpnsQuia3Kf3SBX21+yQ1yIKs8M4R0KfcdlX4Wpa5UikZN/O6qVOjzn6n0USu5oNlNyDQbQoHEGd7W+6VslVJXPG4nvTHNWeCfbn5QqQ1r+ZP+1aYSpmED5DYKZe1/FsHW3CVTxAAUH4hiOR9ymzWI87fcqtlpbNxm8KbReCJ16CVmzVAG5+ij4jjjKcZnmYnKLu9NvNRVRt2VDYjbZTadcN1ErmFbtlWIijTDR/c+59B+6qsTisTVMur1NNnZR/9YR5/g8HY62JH6D/azXH8bQylhpiq+PywCAf8uX1XO6GOxTLNrPE2u9zhEdTbyhazgrfi0+627IFQC+Uk2J6OvB3vuCFjzclk6jTi45b/AKVXDsKBULsjW5tmiAFPeyRA2VmcGQbtSamCtInquC7vdd0knpTsHPUaHf8AdT6fF3NGs9BM+kIhgiTYarY9n+zds723+ZKXie1NhsM94Dn23a2ZPifJSqVEjUfaVP7Tdj8YHh+ErAB0DI8NyT/ygkeayGC7RVaNY0cdTyPYYfqHNJEjM2+YEGZB0giV6PFcZNR5/LMrd1qPjACw8E9h3k3hKwb2VWhzHBzDoWkEfJBzyB0K3YHHviPuoeIrl1/okuMlNlOkaaClU2nVG5vJO0mRqlo0ihZPMKTRgp51MoB6gyDMzpv0UTFtkqU2BodRe1p8lE4g6CLnefkkblFeoTPPT6SpuDqlvvkFXPMAHWbnzuip4kzfT6IvVVPS8ZiZi/198kK2JaBJIACpHYguJLZPXRRnuJNjJU7UmY7ir392m3K219z5bJnDYDfUm5JvrrunsHg3OF5I981Yt/tASsPaI7DWg397IqtItaIuDzUt5A1192sotWodykNoGIcR43Vx2Y4u+hWZXpxnp2INmuafzU3f4keMEAxIVRWkmIQoNyuBGhSs2cr0dg+F4bH4dlegMgeCQDeHAw5pE2IIIsYtuq+r2Rc0wRbmLj9R6LGfhX2r/hsQcPUd/JrERybUMAOHIHutPgDsV3JReLHJU5csWHwvZamwzAJPQLRYfCNAjlEqyfRadQPRBtJo0CmcOjvNtFdRz92RlBEjoIsuZfjxwRuWhjA0SHfBqmNWOksJ8HSP+662Asj+LGC+LwnFjdjBVHjScH//AJWsx1GVy3XnDCYqpSeXU3uY4f22nxGh81uOD9sqb2tbXlj4ALgO548x56SsQACT1ASqrAIEdVUuk11XOwgFhDhs4QQQkvZuFy7C4+pQP8t5A1jY+IWm4X2wa6BVhh/u/pPron5FprGNlO1WaWv5KPha+YAtIO9r/RSiJ8R7ur30WoVRpynwDFzEdUhru9PRIFb35qkgHG8+SicQzOIg28+msKZnB0SKlMWvHlKOvQcdxtUNbJ2GnMwFUtxsnvaToNv1ScfiMzuQGgUVZZXbSdNBiOKNjKwCIkkKvbxCHaTf3CrkaSttjg8aKje4TbY/7UtjNysThMS6m4Oab/IjkVq+H8YZUFzldy/QoC1LGxeVBr4exMnkpJJN5CApzolTir+FmHUJsDJEz5jon6xyPslYxmZs8k4Rp7pAI16H3degfw47XNxeEZ8Rw+NT7lSTclsAPE6yCCesrzpReAb+iY4q0ZbC40I/tdYhT6p2bj2A/FsAkvaBrJcAI5qN/wCZw9/59K1j/Mb+q8XZhyRFUnT2LX7YYBk5sZhxBg/zWakTGvK6zHbXt5w6pg8VRp4uk97qT2gNMyXMIAB0N40K8wlKa5KiNDTcQB0beEl1ckBR8K6WjyS3tsfVL4KU6p6pnUJBck06iCWHBOOVMLUBb3mf1Mmx6jkV1fhWMZiKTarNHeoI1B6g2XGM3srqH4cg/wAGCdC95HhMfUFXh70WTUCl3hr4hLfhDcbap3Dk5hPyU01x70sFrNVHpUGlAsolR0c+uyuMUWQTEG8cz4XVOWSdz5foiwSuAvN0lKcElYtARokEAaAKCCAseHcWcww67fmPBavhuKbUjKZn7c+SwSm8JxppVGuBtN0tKlaviLATPJRXV5EA3VpxWlLA4A3+mxVBTOaRp1QaI85TF/1TgqAt8ohKxVE2J1H05qOHyNEgr69HK4jYfTZIUnHN0KiJzsvQ5RIIkyWWBPcHipjmWJUBg/lZhsf0U2lBbN7hSDJA+yLIZSaovb3ZKGyQ0KBddC7BY1pw4YD+UuzDlLifoVz2nqfBDgnFnYesKjfyk99vNu/mnCdvZiItPVGzG9b8oKraDw5rXA5gRIg2gjZP08uo5c5VylqLF9cG3JQqVUgmI2/1ohLQB80QO4+n7K92zRa1XBCUSU4QkrNQIIyUJQABQIQhEgDQBQJQCA3HZzH/ABaORxOZgy/9dlWYlpa8jnt792VRwfiJoPzDQ2cPv5LQ8T/mAVBGxkKVz0rarzHy8lEY7UFSKz/mo1QQbfv7/VAp51JpBk89PC3zVQrdoOmgtz96quxVOHe4ThWGUApGJwL2NY5zYbUEtMgyBE6aaj1CjhEuys17Tab/AOUQpGCrQwabhQw6G+SdoPlt/tz+Skyqj7oN8kVZwnnp0QzJDRyoWhpN9FWlSsS4ZQAo0W8PuqhOhfh7xbMw0H6tuw9L28tfA9FtGuc3QC0cjpbcLieAxjqbmubqw5gfsen6rrHAuOU8UO6e+Bdu4HhyTkl6ou1r8YwO6CYv+U2Guyb+NH+/2SM5By/TxTTnEm0eaqal6T8cWrfm2200TaXWbB8RKRCRgggUprUARSUZQQAAQKCCAJX/AALGzTdRPUt89R9/VUKfwWJNN7XjY+o3CVOXSzIMkbhPYfh1WpLqdMuDbEgWB8dJSMVUGYlsnNfnrdSuHdpK2Gn4RGU6tIN7dFN3rppNb7JqcLxDfzUqsf8ABxH0hQMfgXBpJaQWnUgi3mtfhvxOrtILqbSOl/rCtuF/iw1riatGzhBkWgCNpWfll+L8cL9YPg/HGtYKVem2pSGxFx1adtdlc47shSxDG1MA+THepPdv/g4/Q+q21TjXA8b/APJQpsedw0NdOmrYJWi4X2HwdMCrhWvIIBtUcbHo4lT5au4vx3NVwTifDqtG1WlUp7d5pDSf8TodNlAomy9PP4I2rTdTIzNcIcypdp9VyPtl+HL6GZ+FBewXNM3cOrT/AFjpr4q8cv1llh+Ofg35pbkjvEuhp7o71jYTF+Qmym0cKXsDhv8A6Kqs1bWN0QPJSMRg3hxkfumTfbRVCCE9gsS+k8PY7K5pkEfTqExdKzxqPsUG6rwbjTa7GvkB2jhuCNR9/RWtFwdrtHz9hch4VxA0qmb+kkB3hz8RqF0LA8VAEmXZoIPTZH3senMMRrbokBOV2gE+aaVJBHKCW6NEGQAncPSzJ3DMGlrp1lMtIsptVMSWYMz4bx8im61GOXX6WViKh8lDBkEa5ZSVpBc2EQU+o8ZdFBcFUqLNJ2GqSI3bp4G8eq0/Z7gFDEMLqlfKc0FggECdZMgc/AhZHCHX/iVZcK4qKDy7IHEjLfx25f6UZS/F42fW8o9leGMdDqrngXnOB/6wrfhfCOEguzUWPaNCS5zv/bmsVhu3T2EEUh3dBmHztqrbCfig5hvRJERGYH1BWFxzbzLBsRhOCtgsotY7QHQ6eOq0PDHUgyWZ4BkE960Wj5LnNP8AFjMQ0YaXOgRlEyfmtrwfiVT+top+On7ou99qlnxssLxIQLkgcweXM/RPufTcRZpkQszUx7QIL5n0uq13H6dF0kT7jdPaLI11fgeGdWpu+AzvZmuMABzSx0teP6geR5LhX4hcPZQxlZlEBrM4hoEAEMa0xHNwzeLiuvcO7VtqB1butZSDgJIvUy2aN9CSekc1wbtNxf4+Ie6Zl7r/AC+yuZfjOyEPpbG4dM9LA/QhRKzWwRAPj9fNDEYzSNp9/JM03ZvRWzMVqQ2+sx89E2+k09OfQpyoZm90xcGZTI0aUExce7FaHs5xUNa5rzAERPWZA6fqqIVbG1zBty1Gil8JIl8wZynXx5KoFbifzFNpdaZuIKQnUncPUANxKRUfJJSUAEGdY/ntup9KrGp9+Kr2PAFwkOPop0qXSWcQS4gXHRNik6DbXW6KkY8FLw7wAZIHil6P2Y+C4NvPrZM5Sbcp1t9VYfxzOvKwH3TFWox39wnoD9E9lYYwbod5FLaJJ9Eyyzh4+CdcLmPfuEFC3AA3K0WGdw4DvCoY5uc0k7g+XJZdz+iSxyWWO145ab6j2sweGa4YWkASNYJJ6Eu1VLxHt3iahkOyj1KzwIjTVMJTCFlnfi9p9qq4Mkzzmbq2+Fj8QxtRggOIY2QWhznEBoa59jJcN1ksM5ocM2m/SRE+Wq6Hg+MUGUZrvFRwJAyBheWZMoY6qG5yS22RrrAy4tFi/DH8K55fqdUwg4dgDVxLm1sRW72Gptk0Yqho+I7MIqOyNBDSMukztzN9eDHIe/mpnaLtFWxlX4lVxgANpsBOSmwCGtYOg31OqqZT8Z8Lyuu0wvk++Sk4Nsn1CrAVJwtSL+9NUrBD9VsGybq2i0+/2SK9Yz8kVWrceqARRqCTOnqiomJRWM+HzlOYQC94VwkZEjJQQQil05SXFG0pHPZdRxNikNKJ7pQlEFKFTkjDSU2Etr4QcSGUgSpH8M331TGHqgC/vmlOxEDU+SSuj38M12g+ajV6Dm+HOR84SXYg7JVPO6YE89vmUtWFuUxUKEW9+vTZT34SRBAa7YhwI8CoD2ltj9vqnLsrAa5IcjBRPCYpKOUSNNIIkaCACcBEJtBIFVHyZKBSUJTM7SdE8iL+Eg25KZw+vkLoAcDESDtPgoLCb9Qn2S2w+ycJHqukk6SZjxSUqoZMpISAIwiIQQcAokEaCBBBBBlhySSiQSGzlF0KXSxAGnsyoCdpMn3vslYcq5wNKrUOWhTqVX65KbHPdHg0EqV/4bEOJbVp/Da0kOkNLgRsA5zQfVaPsLxP+HaabXOaHmXgOIDiBF41surYfDUjTzsILXRYag9VlM5fTbwv1w7CdlaNbMyhi2mqGlwp1aYpEkA9wOFVzc1tpGkkarJVmEEgiCCQRoQRzGoXau13ZsPirRaG1WEOY8WOYGRMahcf4rRqsqOFUEPJLncpJJJC0xy2zyx0hIIIFWgSCNEggRoQgAgASiQRwgDbHmls802nabSRbbqAnASNDz19+qS7whKeLDzHoiFwkCSiSnBEgCRhCEIQAQQQlAEjQQQAhav8POANxuIdQLww/DqOY4kR8QBoYDOxc6I62usotF2S7TjBCt/J+IazMgPxDTLfzSQWgk68xpvsr2qXS24fwuoKr6bR/Opn8he0PJmCGgkF5F+6JOtltux3GnAhr9DaDzFvJczx3aUOqtq06cOBBIecwLgZubEz9yrngHaJ1Wq59XLmfUc9wAgZnuLrAaC/yXLlh4zydWOfl/l2TGUgSDs7SdJWQ7T9maWJBFsw5aiRNjtdaBnEWGg05g0CN+ml+qquM8ZYwtdaHgh21+foquUgmNrjPGOC1MO8scD0MW/3EqsIhdN44ZEvAcxwgONx4HqsdxPg39dNwLf7TZw8OavDml6rPPhs7ihKCU5sFJhbMNBCCMBGCgiEYRyhEoAHwj31RtEok5RI3MeUoBLbwlQAUEEAb6Y9I9UQaLe+aCCFAaeyW2jJ97IIKdnoHUYMHx9QiLACggmCRSnRD4SCCWxoDSSHshBBOFYQpuEr/DIcPP11CCCL30ePXbVUuNPNIgzAbm9P9IDjJq0CCLj8p5Efb7FBBcdxmtu6ZXcn8NcM4nnovp1JII9PDkqLFvcx5bmzAQROsG480EFrjJ52MsrfCUVNgeL+9Uw+mM0R7H+kaC0x96Z5+pRPw8efv7pt1FEgtGFMuanGUp3QQThF1WADU6TptPikBk8vP9kEEE//2Q=="/>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12296" name="AutoShape 16" descr="data:image/jpeg;base64,/9j/4AAQSkZJRgABAQAAAQABAAD/2wCEAAkGBxQTEhUUExQWFhUUGBcXFxgYFxgYFxwXFxQYGBoYFx0YHCggGBwlHBcXITEhJSkrLi4uGB8zODMsNygtLisBCgoKDg0OGhAQGiwkHyQsLCwsLDQsLCwsLCwsLCwsLCwsLCwsLCwsLCwsLCwsLCwsLCwsLCwsLCwsLCwsLCwsLP/AABEIAPYAzQMBIgACEQEDEQH/xAAcAAAABwEBAAAAAAAAAAAAAAAAAQIDBAUGBwj/xAA7EAABAwIEAwYEBAYCAgMAAAABAAIRAyEEEjFBBVFhBiJxgZHwE6GxwQcy0eEUI0JSYvFyghWyM6LC/8QAGQEAAwEBAQAAAAAAAAAAAAAAAAECAwQF/8QAIBEBAQACAgMBAQEBAAAAAAAAAAECEQMhEjFBUWEiBP/aAAwDAQACEQMRAD8AgnhxqZnZg2CAQSBrJkSeiPEcMgRJMTfoDGnmptA/mk3kR0vr6KbiKrbtvv1uQIj/ALCZ6BZaqulC3h5I6TPlMeSP/wAcRoJg3nqYEq8ptYNyNR1iSb9CY35pJeC7VxEXA5wD/wCyNU9xTMwB5DrdE/AQZiYv9rxt+qv2U2g2Lh3h1lkjpqO969LopjQZi0XBjUjLAHgdEeNK2KCpgTsAJ/fXkmWYB8HXu67a/wClfVKYy/mM7ja1x9SmgQJGZ18hgxs2DtsdEauxtSjBGYA70xG88vFKGCO7T8/LZaGk5hADnG5Mzs6BBgbaz69E3WnLqTb2TFlUxqdxTNonYX8BqkYuoKYzPgAaknnsOZ00VP2g7VBpLaTg503N8oPS3eKxWN4hUrHvvc6NAdB4DQKZj2toeMdq3k5afcbrMDMfD+0fPwVAOK1gZFSpY/3O/X3KjBvife6bIVyE1nB+0mchtaA7QPsAejuXita3CmPy8jcj+q49QuShars52hLYpVXnLoxxJ7v+Lv8AHrsozl+HNX22bsGZDSBqW6iJ9/RKoYCRYbxG5OUOiPAhLL2RJa4kjUknvQ2+t47/AKhShiqZiGGwZMm0gEP8Jt6LOZZQ/GIYwZcBDT3jAtuPK26DOGkm53I3BlsdOoU51QTLWkchO2kJUgCbz489duaueSLIZbwl2xaRf5Zun+J+SkN4M4mBl0N81u6cpv4g+4TLSVLw1MgeP3uqkv6W4YbwJxiSG94tgyPytzEyNkw7g/5rt7uUkX/qZn0jbQ9VaZdrJBwzdQOcrSY39TbEQcMgkd3ujNIOrebec6qITk0MT47eyraph7fVV3EW3Fr3VasiZd1IZTO2qfFMgaexCfw9A6xopApEag805iq5RBFAkCJ+qbD8ru9r12VnWEA5dudlDLC7bzPmlcTlG+rbUGVGFUi9vNOPB0n8u8fRM4si0X6+KWSoIYi9/ms9xHthhWOLcxfe5Y209CYnyR9rMX8LDVL3cMg/7Wt5SuXwkUdcwfHsPUYXNe3K0Eme6R4g6LHdoe1Tqsspy2juNC//AJcm9PXksq36p0wLxI99ErTkHVqF14ttZJbUtpZJqPlKw9AvcGt39PNT1J2qbt6JdVJsNOSfrcNqsAz03NzCRmGWRJEidrFdG7C4fCYch1UtD7d5xZMnlN2rp2N4VgMZT/m021chsXWcAT/S9urfkua/9M3qR0T/AJ7rt5t/8e+JaCefT9uqjObC9E8Q7NcPAbFMU8gIhjy3e4eZE32XDu02CZSxNVlM5mAywyD3XX16XHkq4+byui5OHxm4ndmO0gpg06zjkuWuuS22nMjkl4jtJiK9UMwxLGkwwANzH/J5IPppCy5pmcupOgF9fuumdjeCfAo53j+a/wDMd2t2b9zG/gt9T2w/i+y2k6pBbN0suMASlQLblCKXhsu4N/d1ZU2tIi/IFQKb+SscKJ15LSJon0QIO/inGMtp89U7tqIskGw8VpjEZdFmXCANN7Kux9AB9zJ8JU6k7Mdff2TOJpCY5K/EpezVEexc6+yp4bp4XJnmq7D1JNo1+qnmp4df0U6Vsmq0kEB0eV1Bq1Q23LeffyUvEEWvqq405cZiOhMqf4spr9b25eSYdqbKXToibfr563Ud7ZJjxlSbn34jV4+FTnXM8+kD7rFArWfiM0/GpnYsI9HGfqFkpU0wJQBRSnKdInayQ9kwtBgcHFLM3lJMaKLQotBEjl4mInxWn7OVW5nNcLO2PLl6Ll5uTc6dnDx6uyeBYmk6KXw3uzGJAaRPUvcFccCxNTDYxlJhd/D1DBEWBINhrEEBS8J2epzLDHr9jdFisS1tYNMy0gSNAftquW2fI6JKV2mrZcU81Kb6zM8MbPdg/wBRaHNDpM6ny0WQ7dBvxaZDDTJa4RFpa4aXNtdCfFdRxmCa7KXnUSHeXXwWD/Ex7c2HY0TkD9dblpPzhXxX/URy49KHs85rXhzmtJkAO3E73H7roLQQ0cua51w2oQ8OPMA8hP8AtdKwNXMy+45Lt4+3FyzVHEweaWG+SQBAtpKfbcdQr0y2FJt4UymFBoMMmVOpPMrTFFTmAwIi90bqUDn0SMO4eKeNLdbTSKj1KfJMV8wPdMT4KfRo2JOqr8Z3iIExO8eiPQiHh3QekqQ7ENmx+Spf4wAHn+6TTrzop20kXYqNJ1koMZrYaqua8W0lSG4sne/gpsNMbe0+W37pLwL369FHbVdNtzv/AKSg6Z0jrzS9HrbKdueHfGoFzR3qRzDqP6h6X8guYELvFXD22WF4t+H7y8mg4Q4zlcDA8CAbeSmyiVgYUqlXDQRG6vcV2GxtMz8IPH+LhHzgrPYjDOYcrwWuGzhBU2b6qsbq7iwwffdHRX1GhlhUvZinLz4LURA6BcPNdZad/F3jte4DF5aZcdZAHoqLG8NfUeT8XK1zsxvv9/BSeHOBJpu/uDht81e0+BNLszGNHU5ef+Sxxy00s2XgsE2k3KX/ABHEA5i6SBzAlYztjVzYpogy1g0icziTfXYNW1xuEFJhzNaX/wBJaGC55Fg+qpG8El7qhcc1SM3p9LLXixuV3GfLlMemX4fgjUfl2aQTbrcFb3DNgR5JOC4X8MGBrN9ySrLC4Y72hd+GGnn8mflSqNIe9k8HRIA35JwUAdLdbpNQRaVrpnsQuia3Kf3SBX21+yQ1yIKs8M4R0KfcdlX4Wpa5UikZN/O6qVOjzn6n0USu5oNlNyDQbQoHEGd7W+6VslVJXPG4nvTHNWeCfbn5QqQ1r+ZP+1aYSpmED5DYKZe1/FsHW3CVTxAAUH4hiOR9ymzWI87fcqtlpbNxm8KbReCJ16CVmzVAG5+ij4jjjKcZnmYnKLu9NvNRVRt2VDYjbZTadcN1ErmFbtlWIijTDR/c+59B+6qsTisTVMur1NNnZR/9YR5/g8HY62JH6D/azXH8bQylhpiq+PywCAf8uX1XO6GOxTLNrPE2u9zhEdTbyhazgrfi0+627IFQC+Uk2J6OvB3vuCFjzclk6jTi45b/AKVXDsKBULsjW5tmiAFPeyRA2VmcGQbtSamCtInquC7vdd0knpTsHPUaHf8AdT6fF3NGs9BM+kIhgiTYarY9n+zds723+ZKXie1NhsM94Dn23a2ZPifJSqVEjUfaVP7Tdj8YHh+ErAB0DI8NyT/ygkeayGC7RVaNY0cdTyPYYfqHNJEjM2+YEGZB0giV6PFcZNR5/LMrd1qPjACw8E9h3k3hKwb2VWhzHBzDoWkEfJBzyB0K3YHHviPuoeIrl1/okuMlNlOkaaClU2nVG5vJO0mRqlo0ihZPMKTRgp51MoB6gyDMzpv0UTFtkqU2BodRe1p8lE4g6CLnefkkblFeoTPPT6SpuDqlvvkFXPMAHWbnzuip4kzfT6IvVVPS8ZiZi/198kK2JaBJIACpHYguJLZPXRRnuJNjJU7UmY7ir392m3K219z5bJnDYDfUm5JvrrunsHg3OF5I981Yt/tASsPaI7DWg397IqtItaIuDzUt5A1192sotWodykNoGIcR43Vx2Y4u+hWZXpxnp2INmuafzU3f4keMEAxIVRWkmIQoNyuBGhSs2cr0dg+F4bH4dlegMgeCQDeHAw5pE2IIIsYtuq+r2Rc0wRbmLj9R6LGfhX2r/hsQcPUd/JrERybUMAOHIHutPgDsV3JReLHJU5csWHwvZamwzAJPQLRYfCNAjlEqyfRadQPRBtJo0CmcOjvNtFdRz92RlBEjoIsuZfjxwRuWhjA0SHfBqmNWOksJ8HSP+662Asj+LGC+LwnFjdjBVHjScH//AJWsx1GVy3XnDCYqpSeXU3uY4f22nxGh81uOD9sqb2tbXlj4ALgO548x56SsQACT1ASqrAIEdVUuk11XOwgFhDhs4QQQkvZuFy7C4+pQP8t5A1jY+IWm4X2wa6BVhh/u/pPron5FprGNlO1WaWv5KPha+YAtIO9r/RSiJ8R7ur30WoVRpynwDFzEdUhru9PRIFb35qkgHG8+SicQzOIg28+msKZnB0SKlMWvHlKOvQcdxtUNbJ2GnMwFUtxsnvaToNv1ScfiMzuQGgUVZZXbSdNBiOKNjKwCIkkKvbxCHaTf3CrkaSttjg8aKje4TbY/7UtjNysThMS6m4Oab/IjkVq+H8YZUFzldy/QoC1LGxeVBr4exMnkpJJN5CApzolTir+FmHUJsDJEz5jon6xyPslYxmZs8k4Rp7pAI16H3degfw47XNxeEZ8Rw+NT7lSTclsAPE6yCCesrzpReAb+iY4q0ZbC40I/tdYhT6p2bj2A/FsAkvaBrJcAI5qN/wCZw9/59K1j/Mb+q8XZhyRFUnT2LX7YYBk5sZhxBg/zWakTGvK6zHbXt5w6pg8VRp4uk97qT2gNMyXMIAB0N40K8wlKa5KiNDTcQB0beEl1ckBR8K6WjyS3tsfVL4KU6p6pnUJBck06iCWHBOOVMLUBb3mf1Mmx6jkV1fhWMZiKTarNHeoI1B6g2XGM3srqH4cg/wAGCdC95HhMfUFXh70WTUCl3hr4hLfhDcbap3Dk5hPyU01x70sFrNVHpUGlAsolR0c+uyuMUWQTEG8cz4XVOWSdz5foiwSuAvN0lKcElYtARokEAaAKCCAseHcWcww67fmPBavhuKbUjKZn7c+SwSm8JxppVGuBtN0tKlaviLATPJRXV5EA3VpxWlLA4A3+mxVBTOaRp1QaI85TF/1TgqAt8ohKxVE2J1H05qOHyNEgr69HK4jYfTZIUnHN0KiJzsvQ5RIIkyWWBPcHipjmWJUBg/lZhsf0U2lBbN7hSDJA+yLIZSaovb3ZKGyQ0KBddC7BY1pw4YD+UuzDlLifoVz2nqfBDgnFnYesKjfyk99vNu/mnCdvZiItPVGzG9b8oKraDw5rXA5gRIg2gjZP08uo5c5VylqLF9cG3JQqVUgmI2/1ohLQB80QO4+n7K92zRa1XBCUSU4QkrNQIIyUJQABQIQhEgDQBQJQCA3HZzH/ABaORxOZgy/9dlWYlpa8jnt792VRwfiJoPzDQ2cPv5LQ8T/mAVBGxkKVz0rarzHy8lEY7UFSKz/mo1QQbfv7/VAp51JpBk89PC3zVQrdoOmgtz96quxVOHe4ThWGUApGJwL2NY5zYbUEtMgyBE6aaj1CjhEuys17Tab/AOUQpGCrQwabhQw6G+SdoPlt/tz+Skyqj7oN8kVZwnnp0QzJDRyoWhpN9FWlSsS4ZQAo0W8PuqhOhfh7xbMw0H6tuw9L28tfA9FtGuc3QC0cjpbcLieAxjqbmubqw5gfsen6rrHAuOU8UO6e+Bdu4HhyTkl6ou1r8YwO6CYv+U2Guyb+NH+/2SM5By/TxTTnEm0eaqal6T8cWrfm2200TaXWbB8RKRCRgggUprUARSUZQQAAQKCCAJX/AALGzTdRPUt89R9/VUKfwWJNN7XjY+o3CVOXSzIMkbhPYfh1WpLqdMuDbEgWB8dJSMVUGYlsnNfnrdSuHdpK2Gn4RGU6tIN7dFN3rppNb7JqcLxDfzUqsf8ABxH0hQMfgXBpJaQWnUgi3mtfhvxOrtILqbSOl/rCtuF/iw1riatGzhBkWgCNpWfll+L8cL9YPg/HGtYKVem2pSGxFx1adtdlc47shSxDG1MA+THepPdv/g4/Q+q21TjXA8b/APJQpsedw0NdOmrYJWi4X2HwdMCrhWvIIBtUcbHo4lT5au4vx3NVwTifDqtG1WlUp7d5pDSf8TodNlAomy9PP4I2rTdTIzNcIcypdp9VyPtl+HL6GZ+FBewXNM3cOrT/AFjpr4q8cv1llh+Ofg35pbkjvEuhp7o71jYTF+Qmym0cKXsDhv8A6Kqs1bWN0QPJSMRg3hxkfumTfbRVCCE9gsS+k8PY7K5pkEfTqExdKzxqPsUG6rwbjTa7GvkB2jhuCNR9/RWtFwdrtHz9hch4VxA0qmb+kkB3hz8RqF0LA8VAEmXZoIPTZH3senMMRrbokBOV2gE+aaVJBHKCW6NEGQAncPSzJ3DMGlrp1lMtIsptVMSWYMz4bx8im61GOXX6WViKh8lDBkEa5ZSVpBc2EQU+o8ZdFBcFUqLNJ2GqSI3bp4G8eq0/Z7gFDEMLqlfKc0FggECdZMgc/AhZHCHX/iVZcK4qKDy7IHEjLfx25f6UZS/F42fW8o9leGMdDqrngXnOB/6wrfhfCOEguzUWPaNCS5zv/bmsVhu3T2EEUh3dBmHztqrbCfig5hvRJERGYH1BWFxzbzLBsRhOCtgsotY7QHQ6eOq0PDHUgyWZ4BkE960Wj5LnNP8AFjMQ0YaXOgRlEyfmtrwfiVT+top+On7ou99qlnxssLxIQLkgcweXM/RPufTcRZpkQszUx7QIL5n0uq13H6dF0kT7jdPaLI11fgeGdWpu+AzvZmuMABzSx0teP6geR5LhX4hcPZQxlZlEBrM4hoEAEMa0xHNwzeLiuvcO7VtqB1butZSDgJIvUy2aN9CSekc1wbtNxf4+Ie6Zl7r/AC+yuZfjOyEPpbG4dM9LA/QhRKzWwRAPj9fNDEYzSNp9/JM03ZvRWzMVqQ2+sx89E2+k09OfQpyoZm90xcGZTI0aUExce7FaHs5xUNa5rzAERPWZA6fqqIVbG1zBty1Gil8JIl8wZynXx5KoFbifzFNpdaZuIKQnUncPUANxKRUfJJSUAEGdY/ntup9KrGp9+Kr2PAFwkOPop0qXSWcQS4gXHRNik6DbXW6KkY8FLw7wAZIHil6P2Y+C4NvPrZM5Sbcp1t9VYfxzOvKwH3TFWox39wnoD9E9lYYwbod5FLaJJ9Eyyzh4+CdcLmPfuEFC3AA3K0WGdw4DvCoY5uc0k7g+XJZdz+iSxyWWO145ab6j2sweGa4YWkASNYJJ6Eu1VLxHt3iahkOyj1KzwIjTVMJTCFlnfi9p9qq4Mkzzmbq2+Fj8QxtRggOIY2QWhznEBoa59jJcN1ksM5ocM2m/SRE+Wq6Hg+MUGUZrvFRwJAyBheWZMoY6qG5yS22RrrAy4tFi/DH8K55fqdUwg4dgDVxLm1sRW72Gptk0Yqho+I7MIqOyNBDSMukztzN9eDHIe/mpnaLtFWxlX4lVxgANpsBOSmwCGtYOg31OqqZT8Z8Lyuu0wvk++Sk4Nsn1CrAVJwtSL+9NUrBD9VsGybq2i0+/2SK9Yz8kVWrceqARRqCTOnqiomJRWM+HzlOYQC94VwkZEjJQQQil05SXFG0pHPZdRxNikNKJ7pQlEFKFTkjDSU2Etr4QcSGUgSpH8M331TGHqgC/vmlOxEDU+SSuj38M12g+ajV6Dm+HOR84SXYg7JVPO6YE89vmUtWFuUxUKEW9+vTZT34SRBAa7YhwI8CoD2ltj9vqnLsrAa5IcjBRPCYpKOUSNNIIkaCACcBEJtBIFVHyZKBSUJTM7SdE8iL+Eg25KZw+vkLoAcDESDtPgoLCb9Qn2S2w+ycJHqukk6SZjxSUqoZMpISAIwiIQQcAokEaCBBBBBlhySSiQSGzlF0KXSxAGnsyoCdpMn3vslYcq5wNKrUOWhTqVX65KbHPdHg0EqV/4bEOJbVp/Da0kOkNLgRsA5zQfVaPsLxP+HaabXOaHmXgOIDiBF41surYfDUjTzsILXRYag9VlM5fTbwv1w7CdlaNbMyhi2mqGlwp1aYpEkA9wOFVzc1tpGkkarJVmEEgiCCQRoQRzGoXau13ZsPirRaG1WEOY8WOYGRMahcf4rRqsqOFUEPJLncpJJJC0xy2zyx0hIIIFWgSCNEggRoQgAgASiQRwgDbHmls802nabSRbbqAnASNDz19+qS7whKeLDzHoiFwkCSiSnBEgCRhCEIQAQQQlAEjQQQAhav8POANxuIdQLww/DqOY4kR8QBoYDOxc6I62usotF2S7TjBCt/J+IazMgPxDTLfzSQWgk68xpvsr2qXS24fwuoKr6bR/Opn8he0PJmCGgkF5F+6JOtltux3GnAhr9DaDzFvJczx3aUOqtq06cOBBIecwLgZubEz9yrngHaJ1Wq59XLmfUc9wAgZnuLrAaC/yXLlh4zydWOfl/l2TGUgSDs7SdJWQ7T9maWJBFsw5aiRNjtdaBnEWGg05g0CN+ml+qquM8ZYwtdaHgh21+foquUgmNrjPGOC1MO8scD0MW/3EqsIhdN44ZEvAcxwgONx4HqsdxPg39dNwLf7TZw8OavDml6rPPhs7ihKCU5sFJhbMNBCCMBGCgiEYRyhEoAHwj31RtEok5RI3MeUoBLbwlQAUEEAb6Y9I9UQaLe+aCCFAaeyW2jJ97IIKdnoHUYMHx9QiLACggmCRSnRD4SCCWxoDSSHshBBOFYQpuEr/DIcPP11CCCL30ePXbVUuNPNIgzAbm9P9IDjJq0CCLj8p5Efb7FBBcdxmtu6ZXcn8NcM4nnovp1JII9PDkqLFvcx5bmzAQROsG480EFrjJ52MsrfCUVNgeL+9Uw+mM0R7H+kaC0x96Z5+pRPw8efv7pt1FEgtGFMuanGUp3QQThF1WADU6TptPikBk8vP9kEEE//2Q=="/>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12297" name="AutoShape 18" descr="data:image/jpeg;base64,/9j/4AAQSkZJRgABAQAAAQABAAD/2wCEAAkGBxQTEhUUExQWFhUUGBcXFxgYFxgYFxwXFxQYGBoYFx0YHCggGBwlHBcXITEhJSkrLi4uGB8zODMsNygtLisBCgoKDg0OGhAQGiwkHyQsLCwsLDQsLCwsLCwsLCwsLCwsLCwsLCwsLCwsLCwsLCwsLCwsLCwsLCwsLCwsLCwsLP/AABEIAPYAzQMBIgACEQEDEQH/xAAcAAAABwEBAAAAAAAAAAAAAAAAAQIDBAUGBwj/xAA7EAABAwIEAwYEBAYCAgMAAAABAAIRAyEEEjFBBVFhBiJxgZHwE6GxwQcy0eEUI0JSYvFyghWyM6LC/8QAGQEAAwEBAQAAAAAAAAAAAAAAAAECAwQF/8QAIBEBAQACAgMBAQEBAAAAAAAAAAECEQMhEjFBUWEiBP/aAAwDAQACEQMRAD8AgnhxqZnZg2CAQSBrJkSeiPEcMgRJMTfoDGnmptA/mk3kR0vr6KbiKrbtvv1uQIj/ALCZ6BZaqulC3h5I6TPlMeSP/wAcRoJg3nqYEq8ptYNyNR1iSb9CY35pJeC7VxEXA5wD/wCyNU9xTMwB5DrdE/AQZiYv9rxt+qv2U2g2Lh3h1lkjpqO969LopjQZi0XBjUjLAHgdEeNK2KCpgTsAJ/fXkmWYB8HXu67a/wClfVKYy/mM7ja1x9SmgQJGZ18hgxs2DtsdEauxtSjBGYA70xG88vFKGCO7T8/LZaGk5hADnG5Mzs6BBgbaz69E3WnLqTb2TFlUxqdxTNonYX8BqkYuoKYzPgAaknnsOZ00VP2g7VBpLaTg503N8oPS3eKxWN4hUrHvvc6NAdB4DQKZj2toeMdq3k5afcbrMDMfD+0fPwVAOK1gZFSpY/3O/X3KjBvife6bIVyE1nB+0mchtaA7QPsAejuXita3CmPy8jcj+q49QuShars52hLYpVXnLoxxJ7v+Lv8AHrsozl+HNX22bsGZDSBqW6iJ9/RKoYCRYbxG5OUOiPAhLL2RJa4kjUknvQ2+t47/AKhShiqZiGGwZMm0gEP8Jt6LOZZQ/GIYwZcBDT3jAtuPK26DOGkm53I3BlsdOoU51QTLWkchO2kJUgCbz489duaueSLIZbwl2xaRf5Zun+J+SkN4M4mBl0N81u6cpv4g+4TLSVLw1MgeP3uqkv6W4YbwJxiSG94tgyPytzEyNkw7g/5rt7uUkX/qZn0jbQ9VaZdrJBwzdQOcrSY39TbEQcMgkd3ujNIOrebec6qITk0MT47eyraph7fVV3EW3Fr3VasiZd1IZTO2qfFMgaexCfw9A6xopApEag805iq5RBFAkCJ+qbD8ru9r12VnWEA5dudlDLC7bzPmlcTlG+rbUGVGFUi9vNOPB0n8u8fRM4si0X6+KWSoIYi9/ms9xHthhWOLcxfe5Y209CYnyR9rMX8LDVL3cMg/7Wt5SuXwkUdcwfHsPUYXNe3K0Eme6R4g6LHdoe1Tqsspy2juNC//AJcm9PXksq36p0wLxI99ErTkHVqF14ttZJbUtpZJqPlKw9AvcGt39PNT1J2qbt6JdVJsNOSfrcNqsAz03NzCRmGWRJEidrFdG7C4fCYch1UtD7d5xZMnlN2rp2N4VgMZT/m021chsXWcAT/S9urfkua/9M3qR0T/AJ7rt5t/8e+JaCefT9uqjObC9E8Q7NcPAbFMU8gIhjy3e4eZE32XDu02CZSxNVlM5mAywyD3XX16XHkq4+byui5OHxm4ndmO0gpg06zjkuWuuS22nMjkl4jtJiK9UMwxLGkwwANzH/J5IPppCy5pmcupOgF9fuumdjeCfAo53j+a/wDMd2t2b9zG/gt9T2w/i+y2k6pBbN0suMASlQLblCKXhsu4N/d1ZU2tIi/IFQKb+SscKJ15LSJon0QIO/inGMtp89U7tqIskGw8VpjEZdFmXCANN7Kux9AB9zJ8JU6k7Mdff2TOJpCY5K/EpezVEexc6+yp4bp4XJnmq7D1JNo1+qnmp4df0U6Vsmq0kEB0eV1Bq1Q23LeffyUvEEWvqq405cZiOhMqf4spr9b25eSYdqbKXToibfr563Ud7ZJjxlSbn34jV4+FTnXM8+kD7rFArWfiM0/GpnYsI9HGfqFkpU0wJQBRSnKdInayQ9kwtBgcHFLM3lJMaKLQotBEjl4mInxWn7OVW5nNcLO2PLl6Ll5uTc6dnDx6uyeBYmk6KXw3uzGJAaRPUvcFccCxNTDYxlJhd/D1DBEWBINhrEEBS8J2epzLDHr9jdFisS1tYNMy0gSNAftquW2fI6JKV2mrZcU81Kb6zM8MbPdg/wBRaHNDpM6ny0WQ7dBvxaZDDTJa4RFpa4aXNtdCfFdRxmCa7KXnUSHeXXwWD/Ex7c2HY0TkD9dblpPzhXxX/URy49KHs85rXhzmtJkAO3E73H7roLQQ0cua51w2oQ8OPMA8hP8AtdKwNXMy+45Lt4+3FyzVHEweaWG+SQBAtpKfbcdQr0y2FJt4UymFBoMMmVOpPMrTFFTmAwIi90bqUDn0SMO4eKeNLdbTSKj1KfJMV8wPdMT4KfRo2JOqr8Z3iIExO8eiPQiHh3QekqQ7ENmx+Spf4wAHn+6TTrzop20kXYqNJ1koMZrYaqua8W0lSG4sne/gpsNMbe0+W37pLwL369FHbVdNtzv/AKSg6Z0jrzS9HrbKdueHfGoFzR3qRzDqP6h6X8guYELvFXD22WF4t+H7y8mg4Q4zlcDA8CAbeSmyiVgYUqlXDQRG6vcV2GxtMz8IPH+LhHzgrPYjDOYcrwWuGzhBU2b6qsbq7iwwffdHRX1GhlhUvZinLz4LURA6BcPNdZad/F3jte4DF5aZcdZAHoqLG8NfUeT8XK1zsxvv9/BSeHOBJpu/uDht81e0+BNLszGNHU5ef+Sxxy00s2XgsE2k3KX/ABHEA5i6SBzAlYztjVzYpogy1g0icziTfXYNW1xuEFJhzNaX/wBJaGC55Fg+qpG8El7qhcc1SM3p9LLXixuV3GfLlMemX4fgjUfl2aQTbrcFb3DNgR5JOC4X8MGBrN9ySrLC4Y72hd+GGnn8mflSqNIe9k8HRIA35JwUAdLdbpNQRaVrpnsQuia3Kf3SBX21+yQ1yIKs8M4R0KfcdlX4Wpa5UikZN/O6qVOjzn6n0USu5oNlNyDQbQoHEGd7W+6VslVJXPG4nvTHNWeCfbn5QqQ1r+ZP+1aYSpmED5DYKZe1/FsHW3CVTxAAUH4hiOR9ymzWI87fcqtlpbNxm8KbReCJ16CVmzVAG5+ij4jjjKcZnmYnKLu9NvNRVRt2VDYjbZTadcN1ErmFbtlWIijTDR/c+59B+6qsTisTVMur1NNnZR/9YR5/g8HY62JH6D/azXH8bQylhpiq+PywCAf8uX1XO6GOxTLNrPE2u9zhEdTbyhazgrfi0+627IFQC+Uk2J6OvB3vuCFjzclk6jTi45b/AKVXDsKBULsjW5tmiAFPeyRA2VmcGQbtSamCtInquC7vdd0knpTsHPUaHf8AdT6fF3NGs9BM+kIhgiTYarY9n+zds723+ZKXie1NhsM94Dn23a2ZPifJSqVEjUfaVP7Tdj8YHh+ErAB0DI8NyT/ygkeayGC7RVaNY0cdTyPYYfqHNJEjM2+YEGZB0giV6PFcZNR5/LMrd1qPjACw8E9h3k3hKwb2VWhzHBzDoWkEfJBzyB0K3YHHviPuoeIrl1/okuMlNlOkaaClU2nVG5vJO0mRqlo0ihZPMKTRgp51MoB6gyDMzpv0UTFtkqU2BodRe1p8lE4g6CLnefkkblFeoTPPT6SpuDqlvvkFXPMAHWbnzuip4kzfT6IvVVPS8ZiZi/198kK2JaBJIACpHYguJLZPXRRnuJNjJU7UmY7ir392m3K219z5bJnDYDfUm5JvrrunsHg3OF5I981Yt/tASsPaI7DWg397IqtItaIuDzUt5A1192sotWodykNoGIcR43Vx2Y4u+hWZXpxnp2INmuafzU3f4keMEAxIVRWkmIQoNyuBGhSs2cr0dg+F4bH4dlegMgeCQDeHAw5pE2IIIsYtuq+r2Rc0wRbmLj9R6LGfhX2r/hsQcPUd/JrERybUMAOHIHutPgDsV3JReLHJU5csWHwvZamwzAJPQLRYfCNAjlEqyfRadQPRBtJo0CmcOjvNtFdRz92RlBEjoIsuZfjxwRuWhjA0SHfBqmNWOksJ8HSP+662Asj+LGC+LwnFjdjBVHjScH//AJWsx1GVy3XnDCYqpSeXU3uY4f22nxGh81uOD9sqb2tbXlj4ALgO548x56SsQACT1ASqrAIEdVUuk11XOwgFhDhs4QQQkvZuFy7C4+pQP8t5A1jY+IWm4X2wa6BVhh/u/pPron5FprGNlO1WaWv5KPha+YAtIO9r/RSiJ8R7ur30WoVRpynwDFzEdUhru9PRIFb35qkgHG8+SicQzOIg28+msKZnB0SKlMWvHlKOvQcdxtUNbJ2GnMwFUtxsnvaToNv1ScfiMzuQGgUVZZXbSdNBiOKNjKwCIkkKvbxCHaTf3CrkaSttjg8aKje4TbY/7UtjNysThMS6m4Oab/IjkVq+H8YZUFzldy/QoC1LGxeVBr4exMnkpJJN5CApzolTir+FmHUJsDJEz5jon6xyPslYxmZs8k4Rp7pAI16H3degfw47XNxeEZ8Rw+NT7lSTclsAPE6yCCesrzpReAb+iY4q0ZbC40I/tdYhT6p2bj2A/FsAkvaBrJcAI5qN/wCZw9/59K1j/Mb+q8XZhyRFUnT2LX7YYBk5sZhxBg/zWakTGvK6zHbXt5w6pg8VRp4uk97qT2gNMyXMIAB0N40K8wlKa5KiNDTcQB0beEl1ckBR8K6WjyS3tsfVL4KU6p6pnUJBck06iCWHBOOVMLUBb3mf1Mmx6jkV1fhWMZiKTarNHeoI1B6g2XGM3srqH4cg/wAGCdC95HhMfUFXh70WTUCl3hr4hLfhDcbap3Dk5hPyU01x70sFrNVHpUGlAsolR0c+uyuMUWQTEG8cz4XVOWSdz5foiwSuAvN0lKcElYtARokEAaAKCCAseHcWcww67fmPBavhuKbUjKZn7c+SwSm8JxppVGuBtN0tKlaviLATPJRXV5EA3VpxWlLA4A3+mxVBTOaRp1QaI85TF/1TgqAt8ohKxVE2J1H05qOHyNEgr69HK4jYfTZIUnHN0KiJzsvQ5RIIkyWWBPcHipjmWJUBg/lZhsf0U2lBbN7hSDJA+yLIZSaovb3ZKGyQ0KBddC7BY1pw4YD+UuzDlLifoVz2nqfBDgnFnYesKjfyk99vNu/mnCdvZiItPVGzG9b8oKraDw5rXA5gRIg2gjZP08uo5c5VylqLF9cG3JQqVUgmI2/1ohLQB80QO4+n7K92zRa1XBCUSU4QkrNQIIyUJQABQIQhEgDQBQJQCA3HZzH/ABaORxOZgy/9dlWYlpa8jnt792VRwfiJoPzDQ2cPv5LQ8T/mAVBGxkKVz0rarzHy8lEY7UFSKz/mo1QQbfv7/VAp51JpBk89PC3zVQrdoOmgtz96quxVOHe4ThWGUApGJwL2NY5zYbUEtMgyBE6aaj1CjhEuys17Tab/AOUQpGCrQwabhQw6G+SdoPlt/tz+Skyqj7oN8kVZwnnp0QzJDRyoWhpN9FWlSsS4ZQAo0W8PuqhOhfh7xbMw0H6tuw9L28tfA9FtGuc3QC0cjpbcLieAxjqbmubqw5gfsen6rrHAuOU8UO6e+Bdu4HhyTkl6ou1r8YwO6CYv+U2Guyb+NH+/2SM5By/TxTTnEm0eaqal6T8cWrfm2200TaXWbB8RKRCRgggUprUARSUZQQAAQKCCAJX/AALGzTdRPUt89R9/VUKfwWJNN7XjY+o3CVOXSzIMkbhPYfh1WpLqdMuDbEgWB8dJSMVUGYlsnNfnrdSuHdpK2Gn4RGU6tIN7dFN3rppNb7JqcLxDfzUqsf8ABxH0hQMfgXBpJaQWnUgi3mtfhvxOrtILqbSOl/rCtuF/iw1riatGzhBkWgCNpWfll+L8cL9YPg/HGtYKVem2pSGxFx1adtdlc47shSxDG1MA+THepPdv/g4/Q+q21TjXA8b/APJQpsedw0NdOmrYJWi4X2HwdMCrhWvIIBtUcbHo4lT5au4vx3NVwTifDqtG1WlUp7d5pDSf8TodNlAomy9PP4I2rTdTIzNcIcypdp9VyPtl+HL6GZ+FBewXNM3cOrT/AFjpr4q8cv1llh+Ofg35pbkjvEuhp7o71jYTF+Qmym0cKXsDhv8A6Kqs1bWN0QPJSMRg3hxkfumTfbRVCCE9gsS+k8PY7K5pkEfTqExdKzxqPsUG6rwbjTa7GvkB2jhuCNR9/RWtFwdrtHz9hch4VxA0qmb+kkB3hz8RqF0LA8VAEmXZoIPTZH3senMMRrbokBOV2gE+aaVJBHKCW6NEGQAncPSzJ3DMGlrp1lMtIsptVMSWYMz4bx8im61GOXX6WViKh8lDBkEa5ZSVpBc2EQU+o8ZdFBcFUqLNJ2GqSI3bp4G8eq0/Z7gFDEMLqlfKc0FggECdZMgc/AhZHCHX/iVZcK4qKDy7IHEjLfx25f6UZS/F42fW8o9leGMdDqrngXnOB/6wrfhfCOEguzUWPaNCS5zv/bmsVhu3T2EEUh3dBmHztqrbCfig5hvRJERGYH1BWFxzbzLBsRhOCtgsotY7QHQ6eOq0PDHUgyWZ4BkE960Wj5LnNP8AFjMQ0YaXOgRlEyfmtrwfiVT+top+On7ou99qlnxssLxIQLkgcweXM/RPufTcRZpkQszUx7QIL5n0uq13H6dF0kT7jdPaLI11fgeGdWpu+AzvZmuMABzSx0teP6geR5LhX4hcPZQxlZlEBrM4hoEAEMa0xHNwzeLiuvcO7VtqB1butZSDgJIvUy2aN9CSekc1wbtNxf4+Ie6Zl7r/AC+yuZfjOyEPpbG4dM9LA/QhRKzWwRAPj9fNDEYzSNp9/JM03ZvRWzMVqQ2+sx89E2+k09OfQpyoZm90xcGZTI0aUExce7FaHs5xUNa5rzAERPWZA6fqqIVbG1zBty1Gil8JIl8wZynXx5KoFbifzFNpdaZuIKQnUncPUANxKRUfJJSUAEGdY/ntup9KrGp9+Kr2PAFwkOPop0qXSWcQS4gXHRNik6DbXW6KkY8FLw7wAZIHil6P2Y+C4NvPrZM5Sbcp1t9VYfxzOvKwH3TFWox39wnoD9E9lYYwbod5FLaJJ9Eyyzh4+CdcLmPfuEFC3AA3K0WGdw4DvCoY5uc0k7g+XJZdz+iSxyWWO145ab6j2sweGa4YWkASNYJJ6Eu1VLxHt3iahkOyj1KzwIjTVMJTCFlnfi9p9qq4Mkzzmbq2+Fj8QxtRggOIY2QWhznEBoa59jJcN1ksM5ocM2m/SRE+Wq6Hg+MUGUZrvFRwJAyBheWZMoY6qG5yS22RrrAy4tFi/DH8K55fqdUwg4dgDVxLm1sRW72Gptk0Yqho+I7MIqOyNBDSMukztzN9eDHIe/mpnaLtFWxlX4lVxgANpsBOSmwCGtYOg31OqqZT8Z8Lyuu0wvk++Sk4Nsn1CrAVJwtSL+9NUrBD9VsGybq2i0+/2SK9Yz8kVWrceqARRqCTOnqiomJRWM+HzlOYQC94VwkZEjJQQQil05SXFG0pHPZdRxNikNKJ7pQlEFKFTkjDSU2Etr4QcSGUgSpH8M331TGHqgC/vmlOxEDU+SSuj38M12g+ajV6Dm+HOR84SXYg7JVPO6YE89vmUtWFuUxUKEW9+vTZT34SRBAa7YhwI8CoD2ltj9vqnLsrAa5IcjBRPCYpKOUSNNIIkaCACcBEJtBIFVHyZKBSUJTM7SdE8iL+Eg25KZw+vkLoAcDESDtPgoLCb9Qn2S2w+ycJHqukk6SZjxSUqoZMpISAIwiIQQcAokEaCBBBBBlhySSiQSGzlF0KXSxAGnsyoCdpMn3vslYcq5wNKrUOWhTqVX65KbHPdHg0EqV/4bEOJbVp/Da0kOkNLgRsA5zQfVaPsLxP+HaabXOaHmXgOIDiBF41surYfDUjTzsILXRYag9VlM5fTbwv1w7CdlaNbMyhi2mqGlwp1aYpEkA9wOFVzc1tpGkkarJVmEEgiCCQRoQRzGoXau13ZsPirRaG1WEOY8WOYGRMahcf4rRqsqOFUEPJLncpJJJC0xy2zyx0hIIIFWgSCNEggRoQgAgASiQRwgDbHmls802nabSRbbqAnASNDz19+qS7whKeLDzHoiFwkCSiSnBEgCRhCEIQAQQQlAEjQQQAhav8POANxuIdQLww/DqOY4kR8QBoYDOxc6I62usotF2S7TjBCt/J+IazMgPxDTLfzSQWgk68xpvsr2qXS24fwuoKr6bR/Opn8he0PJmCGgkF5F+6JOtltux3GnAhr9DaDzFvJczx3aUOqtq06cOBBIecwLgZubEz9yrngHaJ1Wq59XLmfUc9wAgZnuLrAaC/yXLlh4zydWOfl/l2TGUgSDs7SdJWQ7T9maWJBFsw5aiRNjtdaBnEWGg05g0CN+ml+qquM8ZYwtdaHgh21+foquUgmNrjPGOC1MO8scD0MW/3EqsIhdN44ZEvAcxwgONx4HqsdxPg39dNwLf7TZw8OavDml6rPPhs7ihKCU5sFJhbMNBCCMBGCgiEYRyhEoAHwj31RtEok5RI3MeUoBLbwlQAUEEAb6Y9I9UQaLe+aCCFAaeyW2jJ97IIKdnoHUYMHx9QiLACggmCRSnRD4SCCWxoDSSHshBBOFYQpuEr/DIcPP11CCCL30ePXbVUuNPNIgzAbm9P9IDjJq0CCLj8p5Efb7FBBcdxmtu6ZXcn8NcM4nnovp1JII9PDkqLFvcx5bmzAQROsG480EFrjJ52MsrfCUVNgeL+9Uw+mM0R7H+kaC0x96Z5+pRPw8efv7pt1FEgtGFMuanGUp3QQThF1WADU6TptPikBk8vP9kEEE//2Q=="/>
          <p:cNvSpPr>
            <a:spLocks noChangeAspect="1" noChangeArrowheads="1"/>
          </p:cNvSpPr>
          <p:nvPr/>
        </p:nvSpPr>
        <p:spPr bwMode="auto">
          <a:xfrm>
            <a:off x="460375"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pic>
        <p:nvPicPr>
          <p:cNvPr id="12298"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57288" y="2181225"/>
            <a:ext cx="2119312" cy="254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72"/>
                                        </p:tgtEl>
                                        <p:attrNameLst>
                                          <p:attrName>style.visibility</p:attrName>
                                        </p:attrNameLst>
                                      </p:cBhvr>
                                      <p:to>
                                        <p:strVal val="visible"/>
                                      </p:to>
                                    </p:set>
                                    <p:animEffect transition="in" filter="dissolve">
                                      <p:cBhvr>
                                        <p:cTn id="7" dur="500"/>
                                        <p:tgtEl>
                                          <p:spTgt spid="153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370"/>
                                        </p:tgtEl>
                                        <p:attrNameLst>
                                          <p:attrName>style.visibility</p:attrName>
                                        </p:attrNameLst>
                                      </p:cBhvr>
                                      <p:to>
                                        <p:strVal val="visible"/>
                                      </p:to>
                                    </p:set>
                                    <p:animEffect transition="in" filter="dissolve">
                                      <p:cBhvr>
                                        <p:cTn id="12" dur="500"/>
                                        <p:tgtEl>
                                          <p:spTgt spid="1537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371"/>
                                        </p:tgtEl>
                                        <p:attrNameLst>
                                          <p:attrName>style.visibility</p:attrName>
                                        </p:attrNameLst>
                                      </p:cBhvr>
                                      <p:to>
                                        <p:strVal val="visible"/>
                                      </p:to>
                                    </p:set>
                                    <p:animEffect transition="in" filter="dissolve">
                                      <p:cBhvr>
                                        <p:cTn id="17" dur="500"/>
                                        <p:tgtEl>
                                          <p:spTgt spid="153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0" grpId="0" autoUpdateAnimBg="0"/>
      <p:bldP spid="15371" grpId="0" autoUpdateAnimBg="0"/>
      <p:bldP spid="1537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s>
            <a:gs pos="100000">
              <a:srgbClr val="99CCFF"/>
            </a:gs>
          </a:gsLst>
          <a:lin ang="5400000" scaled="1"/>
        </a:gradFill>
        <a:effectLst/>
      </p:bgPr>
    </p:bg>
    <p:spTree>
      <p:nvGrpSpPr>
        <p:cNvPr id="1" name=""/>
        <p:cNvGrpSpPr/>
        <p:nvPr/>
      </p:nvGrpSpPr>
      <p:grpSpPr>
        <a:xfrm>
          <a:off x="0" y="0"/>
          <a:ext cx="0" cy="0"/>
          <a:chOff x="0" y="0"/>
          <a:chExt cx="0" cy="0"/>
        </a:xfrm>
      </p:grpSpPr>
      <p:pic>
        <p:nvPicPr>
          <p:cNvPr id="13314"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295400"/>
            <a:ext cx="6934200" cy="521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3" name="Text Box 9"/>
          <p:cNvSpPr txBox="1">
            <a:spLocks noChangeArrowheads="1"/>
          </p:cNvSpPr>
          <p:nvPr/>
        </p:nvSpPr>
        <p:spPr bwMode="auto">
          <a:xfrm>
            <a:off x="6096000" y="3657600"/>
            <a:ext cx="6667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1400" b="1">
                <a:effectLst>
                  <a:outerShdw blurRad="38100" dist="38100" dir="2700000" algn="tl">
                    <a:srgbClr val="FFFFFF"/>
                  </a:outerShdw>
                </a:effectLst>
                <a:latin typeface="Arial" charset="0"/>
                <a:cs typeface="+mn-cs"/>
              </a:rPr>
              <a:t>Spain</a:t>
            </a:r>
          </a:p>
        </p:txBody>
      </p:sp>
      <p:sp>
        <p:nvSpPr>
          <p:cNvPr id="16394" name="Text Box 10"/>
          <p:cNvSpPr txBox="1">
            <a:spLocks noChangeArrowheads="1"/>
          </p:cNvSpPr>
          <p:nvPr/>
        </p:nvSpPr>
        <p:spPr bwMode="auto">
          <a:xfrm>
            <a:off x="2971800" y="4724400"/>
            <a:ext cx="1447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altLang="en-US" sz="1400" b="1">
                <a:effectLst>
                  <a:outerShdw blurRad="38100" dist="38100" dir="2700000" algn="tl">
                    <a:srgbClr val="FFFFFF"/>
                  </a:outerShdw>
                </a:effectLst>
                <a:latin typeface="Arial" charset="0"/>
                <a:cs typeface="+mn-cs"/>
              </a:rPr>
              <a:t>San Salvador</a:t>
            </a:r>
          </a:p>
        </p:txBody>
      </p:sp>
      <p:sp>
        <p:nvSpPr>
          <p:cNvPr id="16397" name="WordArt 13"/>
          <p:cNvSpPr>
            <a:spLocks noChangeArrowheads="1" noChangeShapeType="1" noTextEdit="1"/>
          </p:cNvSpPr>
          <p:nvPr/>
        </p:nvSpPr>
        <p:spPr bwMode="auto">
          <a:xfrm>
            <a:off x="1752600" y="457200"/>
            <a:ext cx="6477000" cy="762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solidFill>
                  <a:srgbClr val="336699"/>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Christopher Columbus' Journey</a:t>
            </a:r>
          </a:p>
        </p:txBody>
      </p:sp>
      <p:sp>
        <p:nvSpPr>
          <p:cNvPr id="16399" name="AutoShape 15"/>
          <p:cNvSpPr>
            <a:spLocks noChangeArrowheads="1"/>
          </p:cNvSpPr>
          <p:nvPr/>
        </p:nvSpPr>
        <p:spPr bwMode="auto">
          <a:xfrm>
            <a:off x="3657600" y="4876800"/>
            <a:ext cx="228600" cy="228600"/>
          </a:xfrm>
          <a:prstGeom prst="star5">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latin typeface="Arial" charset="0"/>
              <a:cs typeface="+mn-cs"/>
            </a:endParaRPr>
          </a:p>
        </p:txBody>
      </p:sp>
      <p:sp>
        <p:nvSpPr>
          <p:cNvPr id="16400" name="AutoShape 16"/>
          <p:cNvSpPr>
            <a:spLocks noChangeArrowheads="1"/>
          </p:cNvSpPr>
          <p:nvPr/>
        </p:nvSpPr>
        <p:spPr bwMode="auto">
          <a:xfrm>
            <a:off x="6248400" y="3810000"/>
            <a:ext cx="228600" cy="228600"/>
          </a:xfrm>
          <a:prstGeom prst="star5">
            <a:avLst/>
          </a:prstGeom>
          <a:solidFill>
            <a:srgbClr val="00CC00"/>
          </a:solidFill>
          <a:ln w="9525">
            <a:solidFill>
              <a:srgbClr val="00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latin typeface="Arial" charset="0"/>
              <a:cs typeface="+mn-cs"/>
            </a:endParaRPr>
          </a:p>
        </p:txBody>
      </p:sp>
      <p:pic>
        <p:nvPicPr>
          <p:cNvPr id="16401" name="Picture 17" descr="j0329216[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0" y="3429000"/>
            <a:ext cx="903288"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397"/>
                                        </p:tgtEl>
                                        <p:attrNameLst>
                                          <p:attrName>style.visibility</p:attrName>
                                        </p:attrNameLst>
                                      </p:cBhvr>
                                      <p:to>
                                        <p:strVal val="visible"/>
                                      </p:to>
                                    </p:set>
                                    <p:anim calcmode="lin" valueType="num">
                                      <p:cBhvr additive="base">
                                        <p:cTn id="7" dur="2000" fill="hold"/>
                                        <p:tgtEl>
                                          <p:spTgt spid="16397"/>
                                        </p:tgtEl>
                                        <p:attrNameLst>
                                          <p:attrName>ppt_x</p:attrName>
                                        </p:attrNameLst>
                                      </p:cBhvr>
                                      <p:tavLst>
                                        <p:tav tm="0">
                                          <p:val>
                                            <p:strVal val="0-#ppt_w/2"/>
                                          </p:val>
                                        </p:tav>
                                        <p:tav tm="100000">
                                          <p:val>
                                            <p:strVal val="#ppt_x"/>
                                          </p:val>
                                        </p:tav>
                                      </p:tavLst>
                                    </p:anim>
                                    <p:anim calcmode="lin" valueType="num">
                                      <p:cBhvr additive="base">
                                        <p:cTn id="8" dur="2000" fill="hold"/>
                                        <p:tgtEl>
                                          <p:spTgt spid="1639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5" presetClass="path" presetSubtype="0" accel="50000" decel="50000" fill="hold" nodeType="clickEffect">
                                  <p:stCondLst>
                                    <p:cond delay="0"/>
                                  </p:stCondLst>
                                  <p:childTnLst>
                                    <p:animMotion origin="layout" path="M 1.11022E-16 -4.44444E-6 L -0.24167 0.17778 " pathEditMode="relative" rAng="0" ptsTypes="AA">
                                      <p:cBhvr>
                                        <p:cTn id="12" dur="2000" fill="hold"/>
                                        <p:tgtEl>
                                          <p:spTgt spid="16401"/>
                                        </p:tgtEl>
                                        <p:attrNameLst>
                                          <p:attrName>ppt_x</p:attrName>
                                          <p:attrName>ppt_y</p:attrName>
                                        </p:attrNameLst>
                                      </p:cBhvr>
                                      <p:rCtr x="-12083" y="888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984250"/>
            <a:ext cx="7010400" cy="488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99CCFF"/>
            </a:gs>
          </a:gsLst>
          <a:lin ang="5400000" scaled="1"/>
        </a:gradFill>
        <a:effectLst/>
      </p:bgPr>
    </p:bg>
    <p:spTree>
      <p:nvGrpSpPr>
        <p:cNvPr id="1" name=""/>
        <p:cNvGrpSpPr/>
        <p:nvPr/>
      </p:nvGrpSpPr>
      <p:grpSpPr>
        <a:xfrm>
          <a:off x="0" y="0"/>
          <a:ext cx="0" cy="0"/>
          <a:chOff x="0" y="0"/>
          <a:chExt cx="0" cy="0"/>
        </a:xfrm>
      </p:grpSpPr>
      <p:sp>
        <p:nvSpPr>
          <p:cNvPr id="23556" name="Rectangle 4"/>
          <p:cNvSpPr>
            <a:spLocks noGrp="1" noChangeArrowheads="1"/>
          </p:cNvSpPr>
          <p:nvPr>
            <p:ph type="title"/>
          </p:nvPr>
        </p:nvSpPr>
        <p:spPr>
          <a:xfrm>
            <a:off x="228600" y="274638"/>
            <a:ext cx="7620000" cy="1143000"/>
          </a:xfrm>
        </p:spPr>
        <p:txBody>
          <a:bodyPr/>
          <a:lstStyle/>
          <a:p>
            <a:pPr eaLnBrk="1" hangingPunct="1">
              <a:defRPr/>
            </a:pPr>
            <a:r>
              <a:rPr lang="en-US" altLang="en-US" dirty="0">
                <a:solidFill>
                  <a:schemeClr val="accent2"/>
                </a:solidFill>
                <a:effectLst>
                  <a:outerShdw blurRad="38100" dist="38100" dir="2700000" algn="tl">
                    <a:srgbClr val="C0C0C0"/>
                  </a:outerShdw>
                </a:effectLst>
              </a:rPr>
              <a:t>Juan Ponce de Leon</a:t>
            </a:r>
            <a:r>
              <a:rPr lang="en-US" altLang="en-US" sz="4000" dirty="0">
                <a:effectLst>
                  <a:outerShdw blurRad="38100" dist="38100" dir="2700000" algn="tl">
                    <a:srgbClr val="C0C0C0"/>
                  </a:outerShdw>
                </a:effectLst>
              </a:rPr>
              <a:t/>
            </a:r>
            <a:br>
              <a:rPr lang="en-US" altLang="en-US" sz="4000" dirty="0">
                <a:effectLst>
                  <a:outerShdw blurRad="38100" dist="38100" dir="2700000" algn="tl">
                    <a:srgbClr val="C0C0C0"/>
                  </a:outerShdw>
                </a:effectLst>
              </a:rPr>
            </a:br>
            <a:endParaRPr lang="en-US" altLang="en-US" sz="4000" dirty="0">
              <a:effectLst>
                <a:outerShdw blurRad="38100" dist="38100" dir="2700000" algn="tl">
                  <a:srgbClr val="C0C0C0"/>
                </a:outerShdw>
              </a:effectLst>
            </a:endParaRPr>
          </a:p>
        </p:txBody>
      </p:sp>
      <p:sp>
        <p:nvSpPr>
          <p:cNvPr id="23557" name="Rectangle 5"/>
          <p:cNvSpPr>
            <a:spLocks noGrp="1" noChangeArrowheads="1"/>
          </p:cNvSpPr>
          <p:nvPr>
            <p:ph type="body" sz="half" idx="1"/>
          </p:nvPr>
        </p:nvSpPr>
        <p:spPr>
          <a:xfrm>
            <a:off x="457200" y="1219200"/>
            <a:ext cx="4038600" cy="5105400"/>
          </a:xfrm>
        </p:spPr>
        <p:txBody>
          <a:bodyPr/>
          <a:lstStyle/>
          <a:p>
            <a:pPr eaLnBrk="1" hangingPunct="1"/>
            <a:r>
              <a:rPr lang="en-US" altLang="en-US" sz="2400" smtClean="0">
                <a:solidFill>
                  <a:schemeClr val="accent2"/>
                </a:solidFill>
              </a:rPr>
              <a:t>Ponce de Leon sailed for Spain</a:t>
            </a:r>
          </a:p>
          <a:p>
            <a:pPr eaLnBrk="1" hangingPunct="1"/>
            <a:r>
              <a:rPr lang="en-US" altLang="en-US" sz="2400" smtClean="0">
                <a:solidFill>
                  <a:schemeClr val="accent2"/>
                </a:solidFill>
              </a:rPr>
              <a:t>He went looking for the Fountain of Youth</a:t>
            </a:r>
          </a:p>
          <a:p>
            <a:pPr eaLnBrk="1" hangingPunct="1"/>
            <a:r>
              <a:rPr lang="en-US" altLang="en-US" sz="2400" smtClean="0">
                <a:solidFill>
                  <a:schemeClr val="accent2"/>
                </a:solidFill>
              </a:rPr>
              <a:t>He was the first European to land on the peninsula of Florida</a:t>
            </a:r>
          </a:p>
          <a:p>
            <a:pPr eaLnBrk="1" hangingPunct="1"/>
            <a:r>
              <a:rPr lang="en-US" altLang="en-US" sz="2400" smtClean="0">
                <a:solidFill>
                  <a:schemeClr val="accent2"/>
                </a:solidFill>
              </a:rPr>
              <a:t>Ponce de Leon explored the area that later became St. Augustine, the first Spanish settlement in the New World</a:t>
            </a:r>
          </a:p>
        </p:txBody>
      </p:sp>
      <p:pic>
        <p:nvPicPr>
          <p:cNvPr id="23562" name="Picture 10" descr="j0336586"/>
          <p:cNvPicPr>
            <a:picLocks noGrp="1" noChangeAspect="1" noChangeArrowheads="1" noCrop="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7162800" y="304800"/>
            <a:ext cx="1219200" cy="1600200"/>
          </a:xfrm>
          <a:noFill/>
          <a:extLst>
            <a:ext uri="{909E8E84-426E-40DD-AFC4-6F175D3DCCD1}">
              <a14:hiddenFill xmlns:a14="http://schemas.microsoft.com/office/drawing/2010/main">
                <a:solidFill>
                  <a:srgbClr val="FFFFFF"/>
                </a:solidFill>
              </a14:hiddenFill>
            </a:ext>
          </a:extLst>
        </p:spPr>
      </p:pic>
      <p:pic>
        <p:nvPicPr>
          <p:cNvPr id="1536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053013" y="2286000"/>
            <a:ext cx="3252787" cy="417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3556"/>
                                        </p:tgtEl>
                                        <p:attrNameLst>
                                          <p:attrName>style.visibility</p:attrName>
                                        </p:attrNameLst>
                                      </p:cBhvr>
                                      <p:to>
                                        <p:strVal val="visible"/>
                                      </p:to>
                                    </p:set>
                                    <p:animEffect transition="in" filter="diamond(in)">
                                      <p:cBhvr>
                                        <p:cTn id="7" dur="2000"/>
                                        <p:tgtEl>
                                          <p:spTgt spid="235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nodeType="clickEffect">
                                  <p:stCondLst>
                                    <p:cond delay="0"/>
                                  </p:stCondLst>
                                  <p:childTnLst>
                                    <p:set>
                                      <p:cBhvr>
                                        <p:cTn id="11" dur="1" fill="hold">
                                          <p:stCondLst>
                                            <p:cond delay="0"/>
                                          </p:stCondLst>
                                        </p:cTn>
                                        <p:tgtEl>
                                          <p:spTgt spid="23557">
                                            <p:txEl>
                                              <p:pRg st="0" end="0"/>
                                            </p:txEl>
                                          </p:spTgt>
                                        </p:tgtEl>
                                        <p:attrNameLst>
                                          <p:attrName>style.visibility</p:attrName>
                                        </p:attrNameLst>
                                      </p:cBhvr>
                                      <p:to>
                                        <p:strVal val="visible"/>
                                      </p:to>
                                    </p:set>
                                    <p:animEffect transition="in" filter="barn(inHorizontal)">
                                      <p:cBhvr>
                                        <p:cTn id="12" dur="1000"/>
                                        <p:tgtEl>
                                          <p:spTgt spid="2355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6" fill="hold" nodeType="clickEffect">
                                  <p:stCondLst>
                                    <p:cond delay="0"/>
                                  </p:stCondLst>
                                  <p:childTnLst>
                                    <p:set>
                                      <p:cBhvr>
                                        <p:cTn id="16" dur="1" fill="hold">
                                          <p:stCondLst>
                                            <p:cond delay="0"/>
                                          </p:stCondLst>
                                        </p:cTn>
                                        <p:tgtEl>
                                          <p:spTgt spid="23557">
                                            <p:txEl>
                                              <p:pRg st="1" end="1"/>
                                            </p:txEl>
                                          </p:spTgt>
                                        </p:tgtEl>
                                        <p:attrNameLst>
                                          <p:attrName>style.visibility</p:attrName>
                                        </p:attrNameLst>
                                      </p:cBhvr>
                                      <p:to>
                                        <p:strVal val="visible"/>
                                      </p:to>
                                    </p:set>
                                    <p:animEffect transition="in" filter="barn(inHorizontal)">
                                      <p:cBhvr>
                                        <p:cTn id="17" dur="1000"/>
                                        <p:tgtEl>
                                          <p:spTgt spid="2355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nodeType="clickEffect">
                                  <p:stCondLst>
                                    <p:cond delay="0"/>
                                  </p:stCondLst>
                                  <p:childTnLst>
                                    <p:set>
                                      <p:cBhvr>
                                        <p:cTn id="21" dur="1" fill="hold">
                                          <p:stCondLst>
                                            <p:cond delay="0"/>
                                          </p:stCondLst>
                                        </p:cTn>
                                        <p:tgtEl>
                                          <p:spTgt spid="23562"/>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6" presetClass="entr" presetSubtype="26" fill="hold" nodeType="clickEffect">
                                  <p:stCondLst>
                                    <p:cond delay="0"/>
                                  </p:stCondLst>
                                  <p:childTnLst>
                                    <p:set>
                                      <p:cBhvr>
                                        <p:cTn id="25" dur="1" fill="hold">
                                          <p:stCondLst>
                                            <p:cond delay="0"/>
                                          </p:stCondLst>
                                        </p:cTn>
                                        <p:tgtEl>
                                          <p:spTgt spid="23557">
                                            <p:txEl>
                                              <p:pRg st="2" end="2"/>
                                            </p:txEl>
                                          </p:spTgt>
                                        </p:tgtEl>
                                        <p:attrNameLst>
                                          <p:attrName>style.visibility</p:attrName>
                                        </p:attrNameLst>
                                      </p:cBhvr>
                                      <p:to>
                                        <p:strVal val="visible"/>
                                      </p:to>
                                    </p:set>
                                    <p:animEffect transition="in" filter="barn(inHorizontal)">
                                      <p:cBhvr>
                                        <p:cTn id="26" dur="1000"/>
                                        <p:tgtEl>
                                          <p:spTgt spid="23557">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6" presetClass="entr" presetSubtype="26" fill="hold" nodeType="clickEffect">
                                  <p:stCondLst>
                                    <p:cond delay="0"/>
                                  </p:stCondLst>
                                  <p:childTnLst>
                                    <p:set>
                                      <p:cBhvr>
                                        <p:cTn id="30" dur="1" fill="hold">
                                          <p:stCondLst>
                                            <p:cond delay="0"/>
                                          </p:stCondLst>
                                        </p:cTn>
                                        <p:tgtEl>
                                          <p:spTgt spid="23557">
                                            <p:txEl>
                                              <p:pRg st="3" end="3"/>
                                            </p:txEl>
                                          </p:spTgt>
                                        </p:tgtEl>
                                        <p:attrNameLst>
                                          <p:attrName>style.visibility</p:attrName>
                                        </p:attrNameLst>
                                      </p:cBhvr>
                                      <p:to>
                                        <p:strVal val="visible"/>
                                      </p:to>
                                    </p:set>
                                    <p:animEffect transition="in" filter="barn(inHorizontal)">
                                      <p:cBhvr>
                                        <p:cTn id="31" dur="1000"/>
                                        <p:tgtEl>
                                          <p:spTgt spid="2355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FFFF"/>
            </a:gs>
            <a:gs pos="100000">
              <a:srgbClr val="99CCFF"/>
            </a:gs>
          </a:gsLst>
          <a:lin ang="5400000" scaled="1"/>
        </a:gradFill>
        <a:effectLst/>
      </p:bgPr>
    </p:bg>
    <p:spTree>
      <p:nvGrpSpPr>
        <p:cNvPr id="1" name=""/>
        <p:cNvGrpSpPr/>
        <p:nvPr/>
      </p:nvGrpSpPr>
      <p:grpSpPr>
        <a:xfrm>
          <a:off x="0" y="0"/>
          <a:ext cx="0" cy="0"/>
          <a:chOff x="0" y="0"/>
          <a:chExt cx="0" cy="0"/>
        </a:xfrm>
      </p:grpSpPr>
      <p:pic>
        <p:nvPicPr>
          <p:cNvPr id="1638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219200"/>
            <a:ext cx="6934200" cy="521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3" name="Text Box 5"/>
          <p:cNvSpPr txBox="1">
            <a:spLocks noChangeArrowheads="1"/>
          </p:cNvSpPr>
          <p:nvPr/>
        </p:nvSpPr>
        <p:spPr bwMode="auto">
          <a:xfrm>
            <a:off x="1812925" y="493713"/>
            <a:ext cx="6188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000">
                <a:solidFill>
                  <a:srgbClr val="3333CC"/>
                </a:solidFill>
              </a:rPr>
              <a:t>Ponce de Leon’s Journey</a:t>
            </a:r>
          </a:p>
        </p:txBody>
      </p:sp>
      <p:pic>
        <p:nvPicPr>
          <p:cNvPr id="32778" name="Picture 10" descr="j0329216[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9200" y="3429000"/>
            <a:ext cx="91440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9" name="AutoShape 11"/>
          <p:cNvSpPr>
            <a:spLocks noChangeArrowheads="1"/>
          </p:cNvSpPr>
          <p:nvPr/>
        </p:nvSpPr>
        <p:spPr bwMode="auto">
          <a:xfrm>
            <a:off x="6019800" y="3810000"/>
            <a:ext cx="228600" cy="228600"/>
          </a:xfrm>
          <a:prstGeom prst="star5">
            <a:avLst/>
          </a:prstGeom>
          <a:solidFill>
            <a:srgbClr val="00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endParaRPr lang="en-US" altLang="en-US">
              <a:solidFill>
                <a:srgbClr val="33CC33"/>
              </a:solidFill>
              <a:latin typeface="Arial" charset="0"/>
              <a:cs typeface="+mn-cs"/>
            </a:endParaRPr>
          </a:p>
        </p:txBody>
      </p:sp>
      <p:sp>
        <p:nvSpPr>
          <p:cNvPr id="32780" name="Text Box 12"/>
          <p:cNvSpPr txBox="1">
            <a:spLocks noChangeArrowheads="1"/>
          </p:cNvSpPr>
          <p:nvPr/>
        </p:nvSpPr>
        <p:spPr bwMode="auto">
          <a:xfrm>
            <a:off x="2819400" y="4267200"/>
            <a:ext cx="7254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1400">
                <a:solidFill>
                  <a:schemeClr val="bg1"/>
                </a:solidFill>
                <a:effectLst>
                  <a:outerShdw blurRad="38100" dist="38100" dir="2700000" algn="tl">
                    <a:srgbClr val="000000"/>
                  </a:outerShdw>
                </a:effectLst>
                <a:latin typeface="Arial" charset="0"/>
                <a:cs typeface="+mn-cs"/>
              </a:rPr>
              <a:t>Florida</a:t>
            </a:r>
          </a:p>
        </p:txBody>
      </p:sp>
      <p:sp>
        <p:nvSpPr>
          <p:cNvPr id="16391" name="Text Box 13"/>
          <p:cNvSpPr txBox="1">
            <a:spLocks noChangeArrowheads="1"/>
          </p:cNvSpPr>
          <p:nvPr/>
        </p:nvSpPr>
        <p:spPr bwMode="auto">
          <a:xfrm>
            <a:off x="5867400" y="3581400"/>
            <a:ext cx="6381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Spain</a:t>
            </a:r>
          </a:p>
        </p:txBody>
      </p:sp>
      <p:sp>
        <p:nvSpPr>
          <p:cNvPr id="32782" name="AutoShape 14"/>
          <p:cNvSpPr>
            <a:spLocks noChangeArrowheads="1"/>
          </p:cNvSpPr>
          <p:nvPr/>
        </p:nvSpPr>
        <p:spPr bwMode="auto">
          <a:xfrm>
            <a:off x="3048000" y="4495800"/>
            <a:ext cx="228600" cy="228600"/>
          </a:xfrm>
          <a:prstGeom prst="star5">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endParaRPr lang="en-US" altLang="en-US">
              <a:solidFill>
                <a:srgbClr val="33CC33"/>
              </a:solidFill>
              <a:latin typeface="Arial"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773"/>
                                        </p:tgtEl>
                                        <p:attrNameLst>
                                          <p:attrName>style.visibility</p:attrName>
                                        </p:attrNameLst>
                                      </p:cBhvr>
                                      <p:to>
                                        <p:strVal val="visible"/>
                                      </p:to>
                                    </p:set>
                                    <p:anim calcmode="lin" valueType="num">
                                      <p:cBhvr additive="base">
                                        <p:cTn id="7" dur="2000" fill="hold"/>
                                        <p:tgtEl>
                                          <p:spTgt spid="32773"/>
                                        </p:tgtEl>
                                        <p:attrNameLst>
                                          <p:attrName>ppt_x</p:attrName>
                                        </p:attrNameLst>
                                      </p:cBhvr>
                                      <p:tavLst>
                                        <p:tav tm="0">
                                          <p:val>
                                            <p:strVal val="0-#ppt_w/2"/>
                                          </p:val>
                                        </p:tav>
                                        <p:tav tm="100000">
                                          <p:val>
                                            <p:strVal val="#ppt_x"/>
                                          </p:val>
                                        </p:tav>
                                      </p:tavLst>
                                    </p:anim>
                                    <p:anim calcmode="lin" valueType="num">
                                      <p:cBhvr additive="base">
                                        <p:cTn id="8" dur="2000" fill="hold"/>
                                        <p:tgtEl>
                                          <p:spTgt spid="3277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5" presetClass="path" presetSubtype="0" accel="50000" decel="50000" fill="hold" nodeType="clickEffect">
                                  <p:stCondLst>
                                    <p:cond delay="0"/>
                                  </p:stCondLst>
                                  <p:childTnLst>
                                    <p:animMotion origin="layout" path="M 0.04167 0.01875 L -0.25833 0.10764 " pathEditMode="relative" rAng="0" ptsTypes="AA">
                                      <p:cBhvr>
                                        <p:cTn id="12" dur="2000" fill="hold"/>
                                        <p:tgtEl>
                                          <p:spTgt spid="32778"/>
                                        </p:tgtEl>
                                        <p:attrNameLst>
                                          <p:attrName>ppt_x</p:attrName>
                                          <p:attrName>ppt_y</p:attrName>
                                        </p:attrNameLst>
                                      </p:cBhvr>
                                      <p:rCtr x="-15000" y="444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2400" y="685800"/>
            <a:ext cx="6477000" cy="537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FFFF99"/>
            </a:gs>
          </a:gsLst>
          <a:lin ang="5400000" scaled="1"/>
        </a:gradFill>
        <a:effectLst/>
      </p:bgPr>
    </p:bg>
    <p:spTree>
      <p:nvGrpSpPr>
        <p:cNvPr id="1" name=""/>
        <p:cNvGrpSpPr/>
        <p:nvPr/>
      </p:nvGrpSpPr>
      <p:grpSpPr>
        <a:xfrm>
          <a:off x="0" y="0"/>
          <a:ext cx="0" cy="0"/>
          <a:chOff x="0" y="0"/>
          <a:chExt cx="0" cy="0"/>
        </a:xfrm>
      </p:grpSpPr>
      <p:sp>
        <p:nvSpPr>
          <p:cNvPr id="26632" name="Rectangle 8"/>
          <p:cNvSpPr>
            <a:spLocks noGrp="1" noChangeArrowheads="1"/>
          </p:cNvSpPr>
          <p:nvPr>
            <p:ph type="title"/>
          </p:nvPr>
        </p:nvSpPr>
        <p:spPr>
          <a:xfrm>
            <a:off x="2057400" y="228600"/>
            <a:ext cx="8229600" cy="1143000"/>
          </a:xfrm>
        </p:spPr>
        <p:txBody>
          <a:bodyPr/>
          <a:lstStyle/>
          <a:p>
            <a:pPr eaLnBrk="1" hangingPunct="1"/>
            <a:r>
              <a:rPr lang="en-US" altLang="en-US" smtClean="0">
                <a:solidFill>
                  <a:schemeClr val="accent2"/>
                </a:solidFill>
              </a:rPr>
              <a:t>Jacques Cartier</a:t>
            </a:r>
          </a:p>
        </p:txBody>
      </p:sp>
      <p:sp>
        <p:nvSpPr>
          <p:cNvPr id="26634" name="Rectangle 10"/>
          <p:cNvSpPr>
            <a:spLocks noGrp="1" noChangeArrowheads="1"/>
          </p:cNvSpPr>
          <p:nvPr>
            <p:ph type="body" sz="half" idx="2"/>
          </p:nvPr>
        </p:nvSpPr>
        <p:spPr>
          <a:xfrm>
            <a:off x="4648200" y="1752600"/>
            <a:ext cx="4038600" cy="4525963"/>
          </a:xfrm>
        </p:spPr>
        <p:txBody>
          <a:bodyPr/>
          <a:lstStyle/>
          <a:p>
            <a:pPr eaLnBrk="1" hangingPunct="1"/>
            <a:r>
              <a:rPr lang="en-US" altLang="en-US" smtClean="0">
                <a:solidFill>
                  <a:schemeClr val="accent2"/>
                </a:solidFill>
              </a:rPr>
              <a:t>Cartier sailed for France.</a:t>
            </a:r>
          </a:p>
          <a:p>
            <a:pPr eaLnBrk="1" hangingPunct="1"/>
            <a:r>
              <a:rPr lang="en-US" altLang="en-US" smtClean="0">
                <a:solidFill>
                  <a:schemeClr val="accent2"/>
                </a:solidFill>
              </a:rPr>
              <a:t>He was looking for the Northwest passage to the Indies.</a:t>
            </a:r>
          </a:p>
          <a:p>
            <a:pPr eaLnBrk="1" hangingPunct="1"/>
            <a:r>
              <a:rPr lang="en-US" altLang="en-US" smtClean="0">
                <a:solidFill>
                  <a:schemeClr val="accent2"/>
                </a:solidFill>
              </a:rPr>
              <a:t>He explored the St. Lawrence River in Canada, near what later became Quebec.</a:t>
            </a:r>
          </a:p>
        </p:txBody>
      </p:sp>
      <p:pic>
        <p:nvPicPr>
          <p:cNvPr id="18436" name="Picture 11" descr="j019819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4600" y="4191000"/>
            <a:ext cx="2190750" cy="2487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7350" y="609600"/>
            <a:ext cx="3314700"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6632"/>
                                        </p:tgtEl>
                                        <p:attrNameLst>
                                          <p:attrName>style.visibility</p:attrName>
                                        </p:attrNameLst>
                                      </p:cBhvr>
                                      <p:to>
                                        <p:strVal val="visible"/>
                                      </p:to>
                                    </p:set>
                                    <p:animEffect transition="in" filter="wipe(down)">
                                      <p:cBhvr>
                                        <p:cTn id="7" dur="1000"/>
                                        <p:tgtEl>
                                          <p:spTgt spid="266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6634">
                                            <p:txEl>
                                              <p:pRg st="0" end="0"/>
                                            </p:txEl>
                                          </p:spTgt>
                                        </p:tgtEl>
                                        <p:attrNameLst>
                                          <p:attrName>style.visibility</p:attrName>
                                        </p:attrNameLst>
                                      </p:cBhvr>
                                      <p:to>
                                        <p:strVal val="visible"/>
                                      </p:to>
                                    </p:set>
                                    <p:animEffect transition="in" filter="wipe(left)">
                                      <p:cBhvr>
                                        <p:cTn id="12" dur="1000"/>
                                        <p:tgtEl>
                                          <p:spTgt spid="2663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6634">
                                            <p:txEl>
                                              <p:pRg st="1" end="1"/>
                                            </p:txEl>
                                          </p:spTgt>
                                        </p:tgtEl>
                                        <p:attrNameLst>
                                          <p:attrName>style.visibility</p:attrName>
                                        </p:attrNameLst>
                                      </p:cBhvr>
                                      <p:to>
                                        <p:strVal val="visible"/>
                                      </p:to>
                                    </p:set>
                                    <p:animEffect transition="in" filter="wipe(left)">
                                      <p:cBhvr>
                                        <p:cTn id="17" dur="1000"/>
                                        <p:tgtEl>
                                          <p:spTgt spid="26634">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6634">
                                            <p:txEl>
                                              <p:pRg st="2" end="2"/>
                                            </p:txEl>
                                          </p:spTgt>
                                        </p:tgtEl>
                                        <p:attrNameLst>
                                          <p:attrName>style.visibility</p:attrName>
                                        </p:attrNameLst>
                                      </p:cBhvr>
                                      <p:to>
                                        <p:strVal val="visible"/>
                                      </p:to>
                                    </p:set>
                                    <p:animEffect transition="in" filter="wipe(left)">
                                      <p:cBhvr>
                                        <p:cTn id="22" dur="1000"/>
                                        <p:tgtEl>
                                          <p:spTgt spid="2663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2"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ECFF"/>
            </a:gs>
            <a:gs pos="100000">
              <a:schemeClr val="accent2"/>
            </a:gs>
          </a:gsLst>
          <a:lin ang="5400000" scaled="1"/>
        </a:gradFill>
        <a:effectLst/>
      </p:bgPr>
    </p:bg>
    <p:spTree>
      <p:nvGrpSpPr>
        <p:cNvPr id="1" name=""/>
        <p:cNvGrpSpPr/>
        <p:nvPr/>
      </p:nvGrpSpPr>
      <p:grpSpPr>
        <a:xfrm>
          <a:off x="0" y="0"/>
          <a:ext cx="0" cy="0"/>
          <a:chOff x="0" y="0"/>
          <a:chExt cx="0" cy="0"/>
        </a:xfrm>
      </p:grpSpPr>
      <p:pic>
        <p:nvPicPr>
          <p:cNvPr id="1945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219200"/>
            <a:ext cx="6934200" cy="521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7" name="Text Box 5"/>
          <p:cNvSpPr txBox="1">
            <a:spLocks noChangeArrowheads="1"/>
          </p:cNvSpPr>
          <p:nvPr/>
        </p:nvSpPr>
        <p:spPr bwMode="auto">
          <a:xfrm>
            <a:off x="1736725" y="298450"/>
            <a:ext cx="59737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000">
                <a:solidFill>
                  <a:srgbClr val="000099"/>
                </a:solidFill>
              </a:rPr>
              <a:t>Jacques Cartier’s Voyage</a:t>
            </a:r>
          </a:p>
        </p:txBody>
      </p:sp>
      <p:pic>
        <p:nvPicPr>
          <p:cNvPr id="33798" name="Picture 6" descr="j0329216[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0" y="2819400"/>
            <a:ext cx="979488"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9" name="Text Box 7"/>
          <p:cNvSpPr txBox="1">
            <a:spLocks noChangeArrowheads="1"/>
          </p:cNvSpPr>
          <p:nvPr/>
        </p:nvSpPr>
        <p:spPr bwMode="auto">
          <a:xfrm>
            <a:off x="6172200" y="3124200"/>
            <a:ext cx="7350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1400">
                <a:effectLst>
                  <a:outerShdw blurRad="38100" dist="38100" dir="2700000" algn="tl">
                    <a:srgbClr val="FFFFFF"/>
                  </a:outerShdw>
                </a:effectLst>
                <a:latin typeface="Arial" charset="0"/>
                <a:cs typeface="+mn-cs"/>
              </a:rPr>
              <a:t>France</a:t>
            </a:r>
          </a:p>
        </p:txBody>
      </p:sp>
      <p:sp>
        <p:nvSpPr>
          <p:cNvPr id="33800" name="AutoShape 8"/>
          <p:cNvSpPr>
            <a:spLocks noChangeArrowheads="1"/>
          </p:cNvSpPr>
          <p:nvPr/>
        </p:nvSpPr>
        <p:spPr bwMode="auto">
          <a:xfrm>
            <a:off x="6324600" y="3352800"/>
            <a:ext cx="228600" cy="228600"/>
          </a:xfrm>
          <a:prstGeom prst="star5">
            <a:avLst/>
          </a:pr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endParaRPr lang="en-US" altLang="en-US">
              <a:solidFill>
                <a:srgbClr val="33CC33"/>
              </a:solidFill>
              <a:latin typeface="Arial" charset="0"/>
              <a:cs typeface="+mn-cs"/>
            </a:endParaRPr>
          </a:p>
        </p:txBody>
      </p:sp>
      <p:sp>
        <p:nvSpPr>
          <p:cNvPr id="33802" name="AutoShape 10"/>
          <p:cNvSpPr>
            <a:spLocks noChangeArrowheads="1"/>
          </p:cNvSpPr>
          <p:nvPr/>
        </p:nvSpPr>
        <p:spPr bwMode="auto">
          <a:xfrm>
            <a:off x="3505200" y="3124200"/>
            <a:ext cx="228600" cy="228600"/>
          </a:xfrm>
          <a:prstGeom prst="star5">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endParaRPr lang="en-US" altLang="en-US">
              <a:solidFill>
                <a:srgbClr val="33CC33"/>
              </a:solidFill>
              <a:latin typeface="Arial" charset="0"/>
              <a:cs typeface="+mn-cs"/>
            </a:endParaRPr>
          </a:p>
        </p:txBody>
      </p:sp>
      <p:sp>
        <p:nvSpPr>
          <p:cNvPr id="19464" name="Text Box 11"/>
          <p:cNvSpPr txBox="1">
            <a:spLocks noChangeArrowheads="1"/>
          </p:cNvSpPr>
          <p:nvPr/>
        </p:nvSpPr>
        <p:spPr bwMode="auto">
          <a:xfrm rot="-1103998">
            <a:off x="2667000" y="2895600"/>
            <a:ext cx="16827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St. Lawrence River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3797"/>
                                        </p:tgtEl>
                                        <p:attrNameLst>
                                          <p:attrName>style.visibility</p:attrName>
                                        </p:attrNameLst>
                                      </p:cBhvr>
                                      <p:to>
                                        <p:strVal val="visible"/>
                                      </p:to>
                                    </p:set>
                                    <p:anim calcmode="lin" valueType="num">
                                      <p:cBhvr additive="base">
                                        <p:cTn id="7" dur="1000" fill="hold"/>
                                        <p:tgtEl>
                                          <p:spTgt spid="33797"/>
                                        </p:tgtEl>
                                        <p:attrNameLst>
                                          <p:attrName>ppt_x</p:attrName>
                                        </p:attrNameLst>
                                      </p:cBhvr>
                                      <p:tavLst>
                                        <p:tav tm="0">
                                          <p:val>
                                            <p:strVal val="0-#ppt_w/2"/>
                                          </p:val>
                                        </p:tav>
                                        <p:tav tm="100000">
                                          <p:val>
                                            <p:strVal val="#ppt_x"/>
                                          </p:val>
                                        </p:tav>
                                      </p:tavLst>
                                    </p:anim>
                                    <p:anim calcmode="lin" valueType="num">
                                      <p:cBhvr additive="base">
                                        <p:cTn id="8" dur="1000" fill="hold"/>
                                        <p:tgtEl>
                                          <p:spTgt spid="3379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5" presetClass="path" presetSubtype="0" accel="50000" decel="50000" fill="hold" nodeType="clickEffect">
                                  <p:stCondLst>
                                    <p:cond delay="0"/>
                                  </p:stCondLst>
                                  <p:childTnLst>
                                    <p:animMotion origin="layout" path="M 0 0  L -0.25 0  E" pathEditMode="relative" ptsTypes="">
                                      <p:cBhvr>
                                        <p:cTn id="12" dur="2000" fill="hold"/>
                                        <p:tgtEl>
                                          <p:spTgt spid="3379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41463" y="798513"/>
            <a:ext cx="6061075" cy="526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5E9EFF"/>
            </a:gs>
            <a:gs pos="39999">
              <a:srgbClr val="85C2FF"/>
            </a:gs>
            <a:gs pos="70000">
              <a:srgbClr val="C4D6EB"/>
            </a:gs>
            <a:gs pos="100000">
              <a:srgbClr val="FFEBFA"/>
            </a:gs>
          </a:gsLst>
          <a:lin ang="5400000" scaled="1"/>
        </a:gra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altLang="en-US" sz="3600"/>
              <a:t/>
            </a:r>
            <a:br>
              <a:rPr lang="en-US" altLang="en-US" sz="3600"/>
            </a:br>
            <a:r>
              <a:rPr lang="en-US" altLang="en-US" sz="3600"/>
              <a:t/>
            </a:r>
            <a:br>
              <a:rPr lang="en-US" altLang="en-US" sz="3600"/>
            </a:br>
            <a:r>
              <a:rPr lang="en-US" altLang="en-US" sz="3600">
                <a:solidFill>
                  <a:srgbClr val="5F5F5F"/>
                </a:solidFill>
                <a:effectLst>
                  <a:outerShdw blurRad="38100" dist="38100" dir="2700000" algn="tl">
                    <a:srgbClr val="000000"/>
                  </a:outerShdw>
                </a:effectLst>
              </a:rPr>
              <a:t>This lesson is designed to reinforce: Virginia SOL 3.3 and 3.5</a:t>
            </a:r>
            <a:br>
              <a:rPr lang="en-US" altLang="en-US" sz="3600">
                <a:solidFill>
                  <a:srgbClr val="5F5F5F"/>
                </a:solidFill>
                <a:effectLst>
                  <a:outerShdw blurRad="38100" dist="38100" dir="2700000" algn="tl">
                    <a:srgbClr val="000000"/>
                  </a:outerShdw>
                </a:effectLst>
              </a:rPr>
            </a:br>
            <a:r>
              <a:rPr lang="en-US" altLang="en-US" sz="3200">
                <a:solidFill>
                  <a:srgbClr val="5F5F5F"/>
                </a:solidFill>
                <a:effectLst>
                  <a:outerShdw blurRad="38100" dist="38100" dir="2700000" algn="tl">
                    <a:srgbClr val="000000"/>
                  </a:outerShdw>
                </a:effectLst>
              </a:rPr>
              <a:t>The student will develop map skills and study the exploration of America.</a:t>
            </a:r>
            <a:br>
              <a:rPr lang="en-US" altLang="en-US" sz="3200">
                <a:solidFill>
                  <a:srgbClr val="5F5F5F"/>
                </a:solidFill>
                <a:effectLst>
                  <a:outerShdw blurRad="38100" dist="38100" dir="2700000" algn="tl">
                    <a:srgbClr val="000000"/>
                  </a:outerShdw>
                </a:effectLst>
              </a:rPr>
            </a:br>
            <a:endParaRPr lang="en-US" altLang="en-US" sz="3200">
              <a:solidFill>
                <a:srgbClr val="5F5F5F"/>
              </a:solidFill>
              <a:effectLst>
                <a:outerShdw blurRad="38100" dist="38100" dir="2700000" algn="tl">
                  <a:srgbClr val="000000"/>
                </a:outerShdw>
              </a:effectLst>
            </a:endParaRPr>
          </a:p>
        </p:txBody>
      </p:sp>
      <p:sp>
        <p:nvSpPr>
          <p:cNvPr id="4099" name="Rectangle 3"/>
          <p:cNvSpPr>
            <a:spLocks noGrp="1" noChangeArrowheads="1"/>
          </p:cNvSpPr>
          <p:nvPr>
            <p:ph type="body" idx="1"/>
          </p:nvPr>
        </p:nvSpPr>
        <p:spPr>
          <a:xfrm>
            <a:off x="609600" y="2332038"/>
            <a:ext cx="8229600" cy="4525962"/>
          </a:xfrm>
        </p:spPr>
        <p:txBody>
          <a:bodyPr/>
          <a:lstStyle/>
          <a:p>
            <a:pPr eaLnBrk="1" hangingPunct="1">
              <a:lnSpc>
                <a:spcPct val="80000"/>
              </a:lnSpc>
              <a:defRPr/>
            </a:pPr>
            <a:r>
              <a:rPr lang="en-US" altLang="en-US" sz="2400">
                <a:solidFill>
                  <a:srgbClr val="5F5F5F"/>
                </a:solidFill>
                <a:effectLst>
                  <a:outerShdw blurRad="38100" dist="38100" dir="2700000" algn="tl">
                    <a:srgbClr val="000000"/>
                  </a:outerShdw>
                </a:effectLst>
              </a:rPr>
              <a:t>In order to meet these standards, students should be able to:</a:t>
            </a:r>
          </a:p>
          <a:p>
            <a:pPr lvl="1" eaLnBrk="1" hangingPunct="1">
              <a:lnSpc>
                <a:spcPct val="80000"/>
              </a:lnSpc>
              <a:buFont typeface="Wingdings" pitchFamily="2" charset="2"/>
              <a:buChar char="v"/>
              <a:defRPr/>
            </a:pPr>
            <a:r>
              <a:rPr lang="en-US" altLang="en-US" sz="2000">
                <a:solidFill>
                  <a:srgbClr val="5F5F5F"/>
                </a:solidFill>
                <a:effectLst>
                  <a:outerShdw blurRad="38100" dist="38100" dir="2700000" algn="tl">
                    <a:srgbClr val="000000"/>
                  </a:outerShdw>
                </a:effectLst>
              </a:rPr>
              <a:t>Position and label the seven continents and the four oceans to create a world map</a:t>
            </a:r>
          </a:p>
          <a:p>
            <a:pPr lvl="1" eaLnBrk="1" hangingPunct="1">
              <a:lnSpc>
                <a:spcPct val="80000"/>
              </a:lnSpc>
              <a:buFont typeface="Wingdings" pitchFamily="2" charset="2"/>
              <a:buChar char="v"/>
              <a:defRPr/>
            </a:pPr>
            <a:r>
              <a:rPr lang="en-US" altLang="en-US" sz="2000">
                <a:solidFill>
                  <a:srgbClr val="5F5F5F"/>
                </a:solidFill>
                <a:effectLst>
                  <a:outerShdw blurRad="38100" dist="38100" dir="2700000" algn="tl">
                    <a:srgbClr val="000000"/>
                  </a:outerShdw>
                </a:effectLst>
              </a:rPr>
              <a:t>Use the equator and the prime meridian to identify the four hemispheres</a:t>
            </a:r>
          </a:p>
          <a:p>
            <a:pPr lvl="1" eaLnBrk="1" hangingPunct="1">
              <a:lnSpc>
                <a:spcPct val="80000"/>
              </a:lnSpc>
              <a:buFont typeface="Wingdings" pitchFamily="2" charset="2"/>
              <a:buChar char="v"/>
              <a:defRPr/>
            </a:pPr>
            <a:r>
              <a:rPr lang="en-US" altLang="en-US" sz="2000">
                <a:solidFill>
                  <a:srgbClr val="5F5F5F"/>
                </a:solidFill>
                <a:effectLst>
                  <a:outerShdw blurRad="38100" dist="38100" dir="2700000" algn="tl">
                    <a:srgbClr val="000000"/>
                  </a:outerShdw>
                </a:effectLst>
              </a:rPr>
              <a:t>Locate the countries of Spain, England, and France</a:t>
            </a:r>
          </a:p>
          <a:p>
            <a:pPr lvl="1" eaLnBrk="1" hangingPunct="1">
              <a:lnSpc>
                <a:spcPct val="80000"/>
              </a:lnSpc>
              <a:buFont typeface="Wingdings" pitchFamily="2" charset="2"/>
              <a:buChar char="v"/>
              <a:defRPr/>
            </a:pPr>
            <a:r>
              <a:rPr lang="en-US" altLang="en-US" sz="2000">
                <a:solidFill>
                  <a:srgbClr val="5F5F5F"/>
                </a:solidFill>
                <a:effectLst>
                  <a:outerShdw blurRad="38100" dist="38100" dir="2700000" algn="tl">
                    <a:srgbClr val="000000"/>
                  </a:outerShdw>
                </a:effectLst>
              </a:rPr>
              <a:t>Identify reasons for exploring, the information gained, and the results from the travel</a:t>
            </a:r>
          </a:p>
          <a:p>
            <a:pPr lvl="1" eaLnBrk="1" hangingPunct="1">
              <a:lnSpc>
                <a:spcPct val="80000"/>
              </a:lnSpc>
              <a:buFont typeface="Wingdings" pitchFamily="2" charset="2"/>
              <a:buChar char="v"/>
              <a:defRPr/>
            </a:pPr>
            <a:r>
              <a:rPr lang="en-US" altLang="en-US" sz="2000">
                <a:solidFill>
                  <a:srgbClr val="5F5F5F"/>
                </a:solidFill>
                <a:effectLst>
                  <a:outerShdw blurRad="38100" dist="38100" dir="2700000" algn="tl">
                    <a:srgbClr val="000000"/>
                  </a:outerShdw>
                </a:effectLst>
              </a:rPr>
              <a:t>Describe the accomplishments of Christopher Columbus, Juan Ponce de Leon, Jacque Cartier, and Christopher Newport</a:t>
            </a:r>
          </a:p>
          <a:p>
            <a:pPr lvl="1" eaLnBrk="1" hangingPunct="1">
              <a:lnSpc>
                <a:spcPct val="80000"/>
              </a:lnSpc>
              <a:buFont typeface="Wingdings" pitchFamily="2" charset="2"/>
              <a:buChar char="v"/>
              <a:defRPr/>
            </a:pPr>
            <a:r>
              <a:rPr lang="en-US" altLang="en-US" sz="2000">
                <a:solidFill>
                  <a:srgbClr val="5F5F5F"/>
                </a:solidFill>
                <a:effectLst>
                  <a:outerShdw blurRad="38100" dist="38100" dir="2700000" algn="tl">
                    <a:srgbClr val="000000"/>
                  </a:outerShdw>
                </a:effectLst>
              </a:rPr>
              <a:t>Locate the regions in the Americas explored by Columbus (San Salvador in the Bahamas), Juan Ponce de Leon (near St. Augustine, Florida), Jacques Cartier (near Quebec, Canada), and Christopher Newport (Jamestown, Virginia)</a:t>
            </a:r>
          </a:p>
          <a:p>
            <a:pPr lvl="1" eaLnBrk="1" hangingPunct="1">
              <a:lnSpc>
                <a:spcPct val="80000"/>
              </a:lnSpc>
              <a:buFont typeface="Wingdings" pitchFamily="2" charset="2"/>
              <a:buNone/>
              <a:defRPr/>
            </a:pPr>
            <a:endParaRPr lang="en-US" altLang="en-US" sz="2000">
              <a:solidFill>
                <a:srgbClr val="5F5F5F"/>
              </a:solidFill>
              <a:effectLst>
                <a:outerShdw blurRad="38100" dist="38100" dir="2700000" algn="tl">
                  <a:srgbClr val="000000"/>
                </a:outerShdw>
              </a:effectLst>
            </a:endParaRPr>
          </a:p>
          <a:p>
            <a:pPr lvl="1" eaLnBrk="1" hangingPunct="1">
              <a:lnSpc>
                <a:spcPct val="80000"/>
              </a:lnSpc>
              <a:buFont typeface="Wingdings" pitchFamily="2" charset="2"/>
              <a:buChar char="v"/>
              <a:defRPr/>
            </a:pPr>
            <a:endParaRPr lang="en-US" altLang="en-US" sz="2000">
              <a:solidFill>
                <a:srgbClr val="5F5F5F"/>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blinds(horizontal)">
                                      <p:cBhvr>
                                        <p:cTn id="7" dur="10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diamond(in)">
                                      <p:cBhvr>
                                        <p:cTn id="12" dur="2000"/>
                                        <p:tgtEl>
                                          <p:spTgt spid="40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4099">
                                            <p:txEl>
                                              <p:pRg st="1" end="1"/>
                                            </p:txEl>
                                          </p:spTgt>
                                        </p:tgtEl>
                                        <p:attrNameLst>
                                          <p:attrName>style.visibility</p:attrName>
                                        </p:attrNameLst>
                                      </p:cBhvr>
                                      <p:to>
                                        <p:strVal val="visible"/>
                                      </p:to>
                                    </p:set>
                                    <p:animEffect transition="in" filter="diamond(in)">
                                      <p:cBhvr>
                                        <p:cTn id="17" dur="2000"/>
                                        <p:tgtEl>
                                          <p:spTgt spid="409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nodeType="clickEffect">
                                  <p:stCondLst>
                                    <p:cond delay="0"/>
                                  </p:stCondLst>
                                  <p:childTnLst>
                                    <p:set>
                                      <p:cBhvr>
                                        <p:cTn id="21" dur="1" fill="hold">
                                          <p:stCondLst>
                                            <p:cond delay="0"/>
                                          </p:stCondLst>
                                        </p:cTn>
                                        <p:tgtEl>
                                          <p:spTgt spid="4099">
                                            <p:txEl>
                                              <p:pRg st="2" end="2"/>
                                            </p:txEl>
                                          </p:spTgt>
                                        </p:tgtEl>
                                        <p:attrNameLst>
                                          <p:attrName>style.visibility</p:attrName>
                                        </p:attrNameLst>
                                      </p:cBhvr>
                                      <p:to>
                                        <p:strVal val="visible"/>
                                      </p:to>
                                    </p:set>
                                    <p:animEffect transition="in" filter="diamond(in)">
                                      <p:cBhvr>
                                        <p:cTn id="22" dur="2000"/>
                                        <p:tgtEl>
                                          <p:spTgt spid="409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nodeType="clickEffect">
                                  <p:stCondLst>
                                    <p:cond delay="0"/>
                                  </p:stCondLst>
                                  <p:childTnLst>
                                    <p:set>
                                      <p:cBhvr>
                                        <p:cTn id="26" dur="1" fill="hold">
                                          <p:stCondLst>
                                            <p:cond delay="0"/>
                                          </p:stCondLst>
                                        </p:cTn>
                                        <p:tgtEl>
                                          <p:spTgt spid="4099">
                                            <p:txEl>
                                              <p:pRg st="3" end="3"/>
                                            </p:txEl>
                                          </p:spTgt>
                                        </p:tgtEl>
                                        <p:attrNameLst>
                                          <p:attrName>style.visibility</p:attrName>
                                        </p:attrNameLst>
                                      </p:cBhvr>
                                      <p:to>
                                        <p:strVal val="visible"/>
                                      </p:to>
                                    </p:set>
                                    <p:animEffect transition="in" filter="diamond(in)">
                                      <p:cBhvr>
                                        <p:cTn id="27" dur="2000"/>
                                        <p:tgtEl>
                                          <p:spTgt spid="409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nodeType="clickEffect">
                                  <p:stCondLst>
                                    <p:cond delay="0"/>
                                  </p:stCondLst>
                                  <p:childTnLst>
                                    <p:set>
                                      <p:cBhvr>
                                        <p:cTn id="31" dur="1" fill="hold">
                                          <p:stCondLst>
                                            <p:cond delay="0"/>
                                          </p:stCondLst>
                                        </p:cTn>
                                        <p:tgtEl>
                                          <p:spTgt spid="4099">
                                            <p:txEl>
                                              <p:pRg st="4" end="4"/>
                                            </p:txEl>
                                          </p:spTgt>
                                        </p:tgtEl>
                                        <p:attrNameLst>
                                          <p:attrName>style.visibility</p:attrName>
                                        </p:attrNameLst>
                                      </p:cBhvr>
                                      <p:to>
                                        <p:strVal val="visible"/>
                                      </p:to>
                                    </p:set>
                                    <p:animEffect transition="in" filter="diamond(in)">
                                      <p:cBhvr>
                                        <p:cTn id="32" dur="2000"/>
                                        <p:tgtEl>
                                          <p:spTgt spid="4099">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8" presetClass="entr" presetSubtype="16" fill="hold" nodeType="clickEffect">
                                  <p:stCondLst>
                                    <p:cond delay="0"/>
                                  </p:stCondLst>
                                  <p:childTnLst>
                                    <p:set>
                                      <p:cBhvr>
                                        <p:cTn id="36" dur="1" fill="hold">
                                          <p:stCondLst>
                                            <p:cond delay="0"/>
                                          </p:stCondLst>
                                        </p:cTn>
                                        <p:tgtEl>
                                          <p:spTgt spid="4099">
                                            <p:txEl>
                                              <p:pRg st="5" end="5"/>
                                            </p:txEl>
                                          </p:spTgt>
                                        </p:tgtEl>
                                        <p:attrNameLst>
                                          <p:attrName>style.visibility</p:attrName>
                                        </p:attrNameLst>
                                      </p:cBhvr>
                                      <p:to>
                                        <p:strVal val="visible"/>
                                      </p:to>
                                    </p:set>
                                    <p:animEffect transition="in" filter="diamond(in)">
                                      <p:cBhvr>
                                        <p:cTn id="37" dur="2000"/>
                                        <p:tgtEl>
                                          <p:spTgt spid="4099">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8" presetClass="entr" presetSubtype="16" fill="hold" nodeType="clickEffect">
                                  <p:stCondLst>
                                    <p:cond delay="0"/>
                                  </p:stCondLst>
                                  <p:childTnLst>
                                    <p:set>
                                      <p:cBhvr>
                                        <p:cTn id="41" dur="1" fill="hold">
                                          <p:stCondLst>
                                            <p:cond delay="0"/>
                                          </p:stCondLst>
                                        </p:cTn>
                                        <p:tgtEl>
                                          <p:spTgt spid="4099">
                                            <p:txEl>
                                              <p:pRg st="6" end="6"/>
                                            </p:txEl>
                                          </p:spTgt>
                                        </p:tgtEl>
                                        <p:attrNameLst>
                                          <p:attrName>style.visibility</p:attrName>
                                        </p:attrNameLst>
                                      </p:cBhvr>
                                      <p:to>
                                        <p:strVal val="visible"/>
                                      </p:to>
                                    </p:set>
                                    <p:animEffect transition="in" filter="diamond(in)">
                                      <p:cBhvr>
                                        <p:cTn id="42" dur="2000"/>
                                        <p:tgtEl>
                                          <p:spTgt spid="40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14363" y="728663"/>
            <a:ext cx="7915275"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CCFF"/>
            </a:gs>
            <a:gs pos="17999">
              <a:srgbClr val="99CCFF"/>
            </a:gs>
            <a:gs pos="39000">
              <a:srgbClr val="CC99FF"/>
            </a:gs>
            <a:gs pos="64000">
              <a:srgbClr val="9966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pic>
        <p:nvPicPr>
          <p:cNvPr id="31748" name="Picture 4" descr="j015009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43400" y="2438400"/>
            <a:ext cx="38862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9" name="Text Box 5"/>
          <p:cNvSpPr txBox="1">
            <a:spLocks noChangeArrowheads="1"/>
          </p:cNvSpPr>
          <p:nvPr/>
        </p:nvSpPr>
        <p:spPr bwMode="auto">
          <a:xfrm>
            <a:off x="2051050" y="407988"/>
            <a:ext cx="4375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altLang="en-US" sz="3600">
                <a:solidFill>
                  <a:srgbClr val="3333CC"/>
                </a:solidFill>
                <a:effectLst>
                  <a:outerShdw blurRad="38100" dist="38100" dir="2700000" algn="tl">
                    <a:srgbClr val="000000"/>
                  </a:outerShdw>
                </a:effectLst>
                <a:latin typeface="Arial" charset="0"/>
                <a:cs typeface="+mn-cs"/>
              </a:rPr>
              <a:t>Christopher Newport</a:t>
            </a:r>
          </a:p>
        </p:txBody>
      </p:sp>
      <p:sp>
        <p:nvSpPr>
          <p:cNvPr id="31750" name="Text Box 6"/>
          <p:cNvSpPr txBox="1">
            <a:spLocks noChangeArrowheads="1"/>
          </p:cNvSpPr>
          <p:nvPr/>
        </p:nvSpPr>
        <p:spPr bwMode="auto">
          <a:xfrm>
            <a:off x="822325" y="1103313"/>
            <a:ext cx="794067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3333CC"/>
                </a:solidFill>
              </a:rPr>
              <a:t>Christopher Newport sailed for England. He was sent by the Virginia Company to establish a colony in the New World. Newport sailed with colonists and supplies on three ships: the Susan Constant, the Godspeed, and the Discovery. </a:t>
            </a:r>
          </a:p>
        </p:txBody>
      </p:sp>
      <p:sp>
        <p:nvSpPr>
          <p:cNvPr id="22533" name="Text Box 7"/>
          <p:cNvSpPr txBox="1">
            <a:spLocks noChangeArrowheads="1"/>
          </p:cNvSpPr>
          <p:nvPr/>
        </p:nvSpPr>
        <p:spPr bwMode="auto">
          <a:xfrm>
            <a:off x="0" y="5105400"/>
            <a:ext cx="7467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1752" name="Text Box 8"/>
          <p:cNvSpPr txBox="1">
            <a:spLocks noChangeArrowheads="1"/>
          </p:cNvSpPr>
          <p:nvPr/>
        </p:nvSpPr>
        <p:spPr bwMode="auto">
          <a:xfrm>
            <a:off x="609600" y="5334000"/>
            <a:ext cx="82296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3333CC"/>
                </a:solidFill>
              </a:rPr>
              <a:t>They landed in the New World in 1607 and named the new settlement Jamestown, after King James of England. Jamestown was the first successful English settlement. It is located on the James River in what is now Virginia.</a:t>
            </a:r>
          </a:p>
        </p:txBody>
      </p:sp>
      <p:pic>
        <p:nvPicPr>
          <p:cNvPr id="2253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16025" y="2398713"/>
            <a:ext cx="2441575" cy="285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1749"/>
                                        </p:tgtEl>
                                        <p:attrNameLst>
                                          <p:attrName>style.visibility</p:attrName>
                                        </p:attrNameLst>
                                      </p:cBhvr>
                                      <p:to>
                                        <p:strVal val="visible"/>
                                      </p:to>
                                    </p:set>
                                    <p:animEffect transition="in" filter="barn(inHorizontal)">
                                      <p:cBhvr>
                                        <p:cTn id="7" dur="1000"/>
                                        <p:tgtEl>
                                          <p:spTgt spid="3174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1750"/>
                                        </p:tgtEl>
                                        <p:attrNameLst>
                                          <p:attrName>style.visibility</p:attrName>
                                        </p:attrNameLst>
                                      </p:cBhvr>
                                      <p:to>
                                        <p:strVal val="visible"/>
                                      </p:to>
                                    </p:set>
                                    <p:animEffect transition="in" filter="dissolve">
                                      <p:cBhvr>
                                        <p:cTn id="12" dur="500"/>
                                        <p:tgtEl>
                                          <p:spTgt spid="3175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5" presetClass="path" presetSubtype="0" accel="50000" decel="50000" fill="hold" nodeType="clickEffect">
                                  <p:stCondLst>
                                    <p:cond delay="0"/>
                                  </p:stCondLst>
                                  <p:childTnLst>
                                    <p:animMotion origin="layout" path="M 3.33333E-6 0 L -0.4125 -0.00556 " pathEditMode="relative" rAng="0" ptsTypes="AA">
                                      <p:cBhvr>
                                        <p:cTn id="16" dur="3000" fill="hold"/>
                                        <p:tgtEl>
                                          <p:spTgt spid="31748"/>
                                        </p:tgtEl>
                                        <p:attrNameLst>
                                          <p:attrName>ppt_x</p:attrName>
                                          <p:attrName>ppt_y</p:attrName>
                                        </p:attrNameLst>
                                      </p:cBhvr>
                                      <p:rCtr x="-20625" y="-278"/>
                                    </p:animMotion>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31752"/>
                                        </p:tgtEl>
                                        <p:attrNameLst>
                                          <p:attrName>style.visibility</p:attrName>
                                        </p:attrNameLst>
                                      </p:cBhvr>
                                      <p:to>
                                        <p:strVal val="visible"/>
                                      </p:to>
                                    </p:set>
                                    <p:animEffect transition="in" filter="dissolve">
                                      <p:cBhvr>
                                        <p:cTn id="21" dur="500"/>
                                        <p:tgtEl>
                                          <p:spTgt spid="317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p:bldP spid="31750" grpId="0"/>
      <p:bldP spid="31752"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EBFA"/>
            </a:gs>
            <a:gs pos="30000">
              <a:srgbClr val="C4D6EB"/>
            </a:gs>
            <a:gs pos="60001">
              <a:srgbClr val="85C2FF"/>
            </a:gs>
            <a:gs pos="100000">
              <a:srgbClr val="5E9EFF"/>
            </a:gs>
          </a:gsLst>
          <a:lin ang="5400000" scaled="1"/>
        </a:gradFill>
        <a:effectLst/>
      </p:bgPr>
    </p:bg>
    <p:spTree>
      <p:nvGrpSpPr>
        <p:cNvPr id="1" name=""/>
        <p:cNvGrpSpPr/>
        <p:nvPr/>
      </p:nvGrpSpPr>
      <p:grpSpPr>
        <a:xfrm>
          <a:off x="0" y="0"/>
          <a:ext cx="0" cy="0"/>
          <a:chOff x="0" y="0"/>
          <a:chExt cx="0" cy="0"/>
        </a:xfrm>
      </p:grpSpPr>
      <p:pic>
        <p:nvPicPr>
          <p:cNvPr id="2355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219200"/>
            <a:ext cx="6934200" cy="521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2" name="Picture 6" descr="j0329216[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9200" y="2362200"/>
            <a:ext cx="1131888"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3" name="AutoShape 7"/>
          <p:cNvSpPr>
            <a:spLocks noChangeArrowheads="1"/>
          </p:cNvSpPr>
          <p:nvPr/>
        </p:nvSpPr>
        <p:spPr bwMode="auto">
          <a:xfrm>
            <a:off x="3200400" y="3962400"/>
            <a:ext cx="304800" cy="304800"/>
          </a:xfrm>
          <a:prstGeom prst="star5">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latin typeface="Arial" charset="0"/>
              <a:cs typeface="+mn-cs"/>
            </a:endParaRPr>
          </a:p>
        </p:txBody>
      </p:sp>
      <p:sp>
        <p:nvSpPr>
          <p:cNvPr id="34824" name="AutoShape 8"/>
          <p:cNvSpPr>
            <a:spLocks noChangeArrowheads="1"/>
          </p:cNvSpPr>
          <p:nvPr/>
        </p:nvSpPr>
        <p:spPr bwMode="auto">
          <a:xfrm>
            <a:off x="6019800" y="2895600"/>
            <a:ext cx="304800" cy="304800"/>
          </a:xfrm>
          <a:prstGeom prst="star5">
            <a:avLst/>
          </a:pr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latin typeface="Arial" charset="0"/>
              <a:cs typeface="+mn-cs"/>
            </a:endParaRPr>
          </a:p>
        </p:txBody>
      </p:sp>
      <p:sp>
        <p:nvSpPr>
          <p:cNvPr id="23558" name="Text Box 9"/>
          <p:cNvSpPr txBox="1">
            <a:spLocks noChangeArrowheads="1"/>
          </p:cNvSpPr>
          <p:nvPr/>
        </p:nvSpPr>
        <p:spPr bwMode="auto">
          <a:xfrm>
            <a:off x="5927725" y="2678113"/>
            <a:ext cx="8350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rgbClr val="CCFFFF"/>
                </a:solidFill>
              </a:rPr>
              <a:t>England</a:t>
            </a:r>
          </a:p>
        </p:txBody>
      </p:sp>
      <p:sp>
        <p:nvSpPr>
          <p:cNvPr id="23559" name="Text Box 10"/>
          <p:cNvSpPr txBox="1">
            <a:spLocks noChangeArrowheads="1"/>
          </p:cNvSpPr>
          <p:nvPr/>
        </p:nvSpPr>
        <p:spPr bwMode="auto">
          <a:xfrm>
            <a:off x="2955925" y="3897313"/>
            <a:ext cx="10810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rgbClr val="CCFFFF"/>
                </a:solidFill>
              </a:rPr>
              <a:t>Jamestown</a:t>
            </a:r>
          </a:p>
        </p:txBody>
      </p:sp>
      <p:sp>
        <p:nvSpPr>
          <p:cNvPr id="34828" name="WordArt 12"/>
          <p:cNvSpPr>
            <a:spLocks noChangeArrowheads="1" noChangeShapeType="1" noTextEdit="1"/>
          </p:cNvSpPr>
          <p:nvPr/>
        </p:nvSpPr>
        <p:spPr bwMode="auto">
          <a:xfrm>
            <a:off x="1066800" y="609600"/>
            <a:ext cx="7210425" cy="533400"/>
          </a:xfrm>
          <a:prstGeom prst="rect">
            <a:avLst/>
          </a:prstGeom>
        </p:spPr>
        <p:txBody>
          <a:bodyPr wrap="none" fromWordArt="1">
            <a:prstTxWarp prst="textPlain">
              <a:avLst>
                <a:gd name="adj" fmla="val 50000"/>
              </a:avLst>
            </a:prstTxWarp>
          </a:bodyPr>
          <a:lstStyle/>
          <a:p>
            <a:pPr algn="ctr"/>
            <a:r>
              <a:rPr lang="en-US" sz="3600" b="1" kern="10">
                <a:ln w="19050">
                  <a:solidFill>
                    <a:srgbClr val="99CCFF"/>
                  </a:solidFill>
                  <a:round/>
                  <a:headEnd/>
                  <a:tailEnd/>
                </a:ln>
                <a:solidFill>
                  <a:srgbClr val="0066CC"/>
                </a:solidFill>
                <a:effectLst>
                  <a:outerShdw dist="35921" dir="2700000" algn="ctr" rotWithShape="0">
                    <a:srgbClr val="990000"/>
                  </a:outerShdw>
                </a:effectLst>
                <a:latin typeface="Georgia" panose="02040502050405020303" pitchFamily="18" charset="0"/>
              </a:rPr>
              <a:t>Christopher Newport's Voyage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4828"/>
                                        </p:tgtEl>
                                        <p:attrNameLst>
                                          <p:attrName>style.visibility</p:attrName>
                                        </p:attrNameLst>
                                      </p:cBhvr>
                                      <p:to>
                                        <p:strVal val="visible"/>
                                      </p:to>
                                    </p:set>
                                    <p:anim calcmode="lin" valueType="num">
                                      <p:cBhvr additive="base">
                                        <p:cTn id="7" dur="1000" fill="hold"/>
                                        <p:tgtEl>
                                          <p:spTgt spid="34828"/>
                                        </p:tgtEl>
                                        <p:attrNameLst>
                                          <p:attrName>ppt_x</p:attrName>
                                        </p:attrNameLst>
                                      </p:cBhvr>
                                      <p:tavLst>
                                        <p:tav tm="0">
                                          <p:val>
                                            <p:strVal val="0-#ppt_w/2"/>
                                          </p:val>
                                        </p:tav>
                                        <p:tav tm="100000">
                                          <p:val>
                                            <p:strVal val="#ppt_x"/>
                                          </p:val>
                                        </p:tav>
                                      </p:tavLst>
                                    </p:anim>
                                    <p:anim calcmode="lin" valueType="num">
                                      <p:cBhvr additive="base">
                                        <p:cTn id="8" dur="1000" fill="hold"/>
                                        <p:tgtEl>
                                          <p:spTgt spid="3482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5" presetClass="path" presetSubtype="0" accel="50000" decel="50000" fill="hold" nodeType="clickEffect">
                                  <p:stCondLst>
                                    <p:cond delay="0"/>
                                  </p:stCondLst>
                                  <p:childTnLst>
                                    <p:animMotion origin="layout" path="M -3.33333E-6 -1.11111E-6 L -0.23333 0.17778 " pathEditMode="relative" rAng="0" ptsTypes="AA">
                                      <p:cBhvr>
                                        <p:cTn id="12" dur="2000" fill="hold"/>
                                        <p:tgtEl>
                                          <p:spTgt spid="34822"/>
                                        </p:tgtEl>
                                        <p:attrNameLst>
                                          <p:attrName>ppt_x</p:attrName>
                                          <p:attrName>ppt_y</p:attrName>
                                        </p:attrNameLst>
                                      </p:cBhvr>
                                      <p:rCtr x="-11667" y="888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676400"/>
            <a:ext cx="6172200" cy="345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99CCFF"/>
            </a:gs>
          </a:gsLst>
          <a:lin ang="5400000" scaled="1"/>
        </a:gradFill>
        <a:effectLst/>
      </p:bgPr>
    </p:bg>
    <p:spTree>
      <p:nvGrpSpPr>
        <p:cNvPr id="1" name=""/>
        <p:cNvGrpSpPr/>
        <p:nvPr/>
      </p:nvGrpSpPr>
      <p:grpSpPr>
        <a:xfrm>
          <a:off x="0" y="0"/>
          <a:ext cx="0" cy="0"/>
          <a:chOff x="0" y="0"/>
          <a:chExt cx="0" cy="0"/>
        </a:xfrm>
      </p:grpSpPr>
      <p:sp>
        <p:nvSpPr>
          <p:cNvPr id="36868" name="Rectangle 4"/>
          <p:cNvSpPr>
            <a:spLocks noGrp="1" noChangeArrowheads="1"/>
          </p:cNvSpPr>
          <p:nvPr>
            <p:ph type="title"/>
          </p:nvPr>
        </p:nvSpPr>
        <p:spPr/>
        <p:txBody>
          <a:bodyPr/>
          <a:lstStyle/>
          <a:p>
            <a:pPr eaLnBrk="1" hangingPunct="1">
              <a:defRPr/>
            </a:pPr>
            <a:r>
              <a:rPr lang="en-US" altLang="en-US" sz="3600">
                <a:solidFill>
                  <a:schemeClr val="accent2"/>
                </a:solidFill>
                <a:effectLst>
                  <a:outerShdw blurRad="38100" dist="38100" dir="2700000" algn="tl">
                    <a:srgbClr val="C0C0C0"/>
                  </a:outerShdw>
                </a:effectLst>
              </a:rPr>
              <a:t>Review</a:t>
            </a:r>
            <a:r>
              <a:rPr lang="en-US" altLang="en-US" sz="4000">
                <a:solidFill>
                  <a:schemeClr val="accent2"/>
                </a:solidFill>
              </a:rPr>
              <a:t/>
            </a:r>
            <a:br>
              <a:rPr lang="en-US" altLang="en-US" sz="4000">
                <a:solidFill>
                  <a:schemeClr val="accent2"/>
                </a:solidFill>
              </a:rPr>
            </a:br>
            <a:r>
              <a:rPr lang="en-US" altLang="en-US" sz="2400">
                <a:solidFill>
                  <a:schemeClr val="accent2"/>
                </a:solidFill>
              </a:rPr>
              <a:t>Who were the explorers we studied?</a:t>
            </a:r>
            <a:br>
              <a:rPr lang="en-US" altLang="en-US" sz="2400">
                <a:solidFill>
                  <a:schemeClr val="accent2"/>
                </a:solidFill>
              </a:rPr>
            </a:br>
            <a:r>
              <a:rPr lang="en-US" altLang="en-US" sz="2400">
                <a:solidFill>
                  <a:schemeClr val="accent2"/>
                </a:solidFill>
              </a:rPr>
              <a:t>Where did they come from?</a:t>
            </a:r>
            <a:br>
              <a:rPr lang="en-US" altLang="en-US" sz="2400">
                <a:solidFill>
                  <a:schemeClr val="accent2"/>
                </a:solidFill>
              </a:rPr>
            </a:br>
            <a:r>
              <a:rPr lang="en-US" altLang="en-US" sz="2400">
                <a:solidFill>
                  <a:schemeClr val="accent2"/>
                </a:solidFill>
              </a:rPr>
              <a:t>What were their accomplishments?</a:t>
            </a:r>
          </a:p>
        </p:txBody>
      </p:sp>
      <p:sp>
        <p:nvSpPr>
          <p:cNvPr id="25603" name="Rectangle 5"/>
          <p:cNvSpPr>
            <a:spLocks noGrp="1" noChangeArrowheads="1"/>
          </p:cNvSpPr>
          <p:nvPr>
            <p:ph type="body" sz="half" idx="1"/>
          </p:nvPr>
        </p:nvSpPr>
        <p:spPr>
          <a:xfrm>
            <a:off x="457200" y="1981200"/>
            <a:ext cx="4191000" cy="4525963"/>
          </a:xfrm>
        </p:spPr>
        <p:txBody>
          <a:bodyPr/>
          <a:lstStyle/>
          <a:p>
            <a:pPr marL="533400" indent="-533400" eaLnBrk="1" hangingPunct="1"/>
            <a:r>
              <a:rPr lang="en-US" altLang="en-US" smtClean="0">
                <a:solidFill>
                  <a:srgbClr val="3333CC"/>
                </a:solidFill>
              </a:rPr>
              <a:t>Christopher Columbus</a:t>
            </a:r>
          </a:p>
          <a:p>
            <a:pPr marL="533400" indent="-533400" eaLnBrk="1" hangingPunct="1"/>
            <a:endParaRPr lang="en-US" altLang="en-US" smtClean="0">
              <a:solidFill>
                <a:srgbClr val="3333CC"/>
              </a:solidFill>
            </a:endParaRPr>
          </a:p>
          <a:p>
            <a:pPr marL="533400" indent="-533400" eaLnBrk="1" hangingPunct="1"/>
            <a:r>
              <a:rPr lang="en-US" altLang="en-US" smtClean="0">
                <a:solidFill>
                  <a:srgbClr val="3333CC"/>
                </a:solidFill>
              </a:rPr>
              <a:t>Juan Ponce de Leon</a:t>
            </a:r>
          </a:p>
          <a:p>
            <a:pPr marL="533400" indent="-533400" eaLnBrk="1" hangingPunct="1"/>
            <a:endParaRPr lang="en-US" altLang="en-US" smtClean="0">
              <a:solidFill>
                <a:srgbClr val="3333CC"/>
              </a:solidFill>
            </a:endParaRPr>
          </a:p>
          <a:p>
            <a:pPr marL="533400" indent="-533400" eaLnBrk="1" hangingPunct="1"/>
            <a:r>
              <a:rPr lang="en-US" altLang="en-US" smtClean="0">
                <a:solidFill>
                  <a:srgbClr val="3333CC"/>
                </a:solidFill>
              </a:rPr>
              <a:t>Jacques Cartier</a:t>
            </a:r>
          </a:p>
          <a:p>
            <a:pPr marL="533400" indent="-533400" eaLnBrk="1" hangingPunct="1"/>
            <a:endParaRPr lang="en-US" altLang="en-US" smtClean="0">
              <a:solidFill>
                <a:srgbClr val="3333CC"/>
              </a:solidFill>
            </a:endParaRPr>
          </a:p>
          <a:p>
            <a:pPr marL="533400" indent="-533400" eaLnBrk="1" hangingPunct="1"/>
            <a:r>
              <a:rPr lang="en-US" altLang="en-US" smtClean="0">
                <a:solidFill>
                  <a:srgbClr val="3333CC"/>
                </a:solidFill>
              </a:rPr>
              <a:t>Christopher Newport</a:t>
            </a:r>
          </a:p>
        </p:txBody>
      </p:sp>
      <p:sp>
        <p:nvSpPr>
          <p:cNvPr id="25604" name="Rectangle 6"/>
          <p:cNvSpPr>
            <a:spLocks noGrp="1" noChangeArrowheads="1"/>
          </p:cNvSpPr>
          <p:nvPr>
            <p:ph type="body" sz="half" idx="2"/>
          </p:nvPr>
        </p:nvSpPr>
        <p:spPr>
          <a:xfrm>
            <a:off x="5257800" y="1981200"/>
            <a:ext cx="3429000" cy="4525963"/>
          </a:xfrm>
        </p:spPr>
        <p:txBody>
          <a:bodyPr/>
          <a:lstStyle/>
          <a:p>
            <a:pPr eaLnBrk="1" hangingPunct="1"/>
            <a:r>
              <a:rPr lang="en-US" altLang="en-US" smtClean="0">
                <a:solidFill>
                  <a:srgbClr val="3333CC"/>
                </a:solidFill>
              </a:rPr>
              <a:t>Spain</a:t>
            </a:r>
          </a:p>
          <a:p>
            <a:pPr eaLnBrk="1" hangingPunct="1"/>
            <a:r>
              <a:rPr lang="en-US" altLang="en-US" smtClean="0">
                <a:solidFill>
                  <a:srgbClr val="3333CC"/>
                </a:solidFill>
              </a:rPr>
              <a:t>England</a:t>
            </a:r>
          </a:p>
          <a:p>
            <a:pPr eaLnBrk="1" hangingPunct="1"/>
            <a:r>
              <a:rPr lang="en-US" altLang="en-US" smtClean="0">
                <a:solidFill>
                  <a:srgbClr val="3333CC"/>
                </a:solidFill>
              </a:rPr>
              <a:t>France</a:t>
            </a:r>
          </a:p>
          <a:p>
            <a:pPr eaLnBrk="1" hangingPunct="1"/>
            <a:endParaRPr lang="en-US" altLang="en-US" smtClean="0">
              <a:solidFill>
                <a:srgbClr val="3333CC"/>
              </a:solidFill>
            </a:endParaRPr>
          </a:p>
          <a:p>
            <a:pPr eaLnBrk="1" hangingPunct="1"/>
            <a:r>
              <a:rPr lang="en-US" altLang="en-US" smtClean="0">
                <a:solidFill>
                  <a:srgbClr val="3333CC"/>
                </a:solidFill>
              </a:rPr>
              <a:t>San Salvador</a:t>
            </a:r>
          </a:p>
          <a:p>
            <a:pPr eaLnBrk="1" hangingPunct="1"/>
            <a:r>
              <a:rPr lang="en-US" altLang="en-US" smtClean="0">
                <a:solidFill>
                  <a:srgbClr val="3333CC"/>
                </a:solidFill>
              </a:rPr>
              <a:t>St. Augustine</a:t>
            </a:r>
          </a:p>
          <a:p>
            <a:pPr eaLnBrk="1" hangingPunct="1"/>
            <a:r>
              <a:rPr lang="en-US" altLang="en-US" smtClean="0">
                <a:solidFill>
                  <a:srgbClr val="3333CC"/>
                </a:solidFill>
              </a:rPr>
              <a:t>Quebec</a:t>
            </a:r>
          </a:p>
          <a:p>
            <a:pPr eaLnBrk="1" hangingPunct="1"/>
            <a:r>
              <a:rPr lang="en-US" altLang="en-US" smtClean="0">
                <a:solidFill>
                  <a:srgbClr val="3333CC"/>
                </a:solidFill>
              </a:rPr>
              <a:t>Jamestown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pic>
        <p:nvPicPr>
          <p:cNvPr id="2662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447800"/>
            <a:ext cx="68580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Text Box 5"/>
          <p:cNvSpPr txBox="1">
            <a:spLocks noChangeArrowheads="1"/>
          </p:cNvSpPr>
          <p:nvPr/>
        </p:nvSpPr>
        <p:spPr bwMode="auto">
          <a:xfrm>
            <a:off x="1219200" y="381000"/>
            <a:ext cx="69342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a:solidFill>
                  <a:schemeClr val="accent2"/>
                </a:solidFill>
              </a:rPr>
              <a:t>Number your paper from 1 to 4. Match the explorer with the accomplishment. Write the explorer’s name on the line beside the number.</a:t>
            </a:r>
          </a:p>
        </p:txBody>
      </p:sp>
      <p:sp>
        <p:nvSpPr>
          <p:cNvPr id="26628" name="WordArt 12"/>
          <p:cNvSpPr>
            <a:spLocks noChangeArrowheads="1" noChangeShapeType="1" noTextEdit="1"/>
          </p:cNvSpPr>
          <p:nvPr/>
        </p:nvSpPr>
        <p:spPr bwMode="auto">
          <a:xfrm>
            <a:off x="3505200" y="4800600"/>
            <a:ext cx="152400" cy="304800"/>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panose="020B0A04020102020204" pitchFamily="34" charset="0"/>
              </a:rPr>
              <a:t>1</a:t>
            </a:r>
          </a:p>
        </p:txBody>
      </p:sp>
      <p:sp>
        <p:nvSpPr>
          <p:cNvPr id="26629" name="WordArt 13"/>
          <p:cNvSpPr>
            <a:spLocks noChangeArrowheads="1" noChangeShapeType="1" noTextEdit="1"/>
          </p:cNvSpPr>
          <p:nvPr/>
        </p:nvSpPr>
        <p:spPr bwMode="auto">
          <a:xfrm>
            <a:off x="3429000" y="3200400"/>
            <a:ext cx="152400" cy="304800"/>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panose="020B0A04020102020204" pitchFamily="34" charset="0"/>
              </a:rPr>
              <a:t>2</a:t>
            </a:r>
          </a:p>
        </p:txBody>
      </p:sp>
      <p:sp>
        <p:nvSpPr>
          <p:cNvPr id="26630" name="WordArt 14"/>
          <p:cNvSpPr>
            <a:spLocks noChangeArrowheads="1" noChangeShapeType="1" noTextEdit="1"/>
          </p:cNvSpPr>
          <p:nvPr/>
        </p:nvSpPr>
        <p:spPr bwMode="auto">
          <a:xfrm>
            <a:off x="3276600" y="3886200"/>
            <a:ext cx="152400" cy="381000"/>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panose="020B0A04020102020204" pitchFamily="34" charset="0"/>
              </a:rPr>
              <a:t>3</a:t>
            </a:r>
          </a:p>
        </p:txBody>
      </p:sp>
      <p:sp>
        <p:nvSpPr>
          <p:cNvPr id="26631" name="WordArt 15"/>
          <p:cNvSpPr>
            <a:spLocks noChangeArrowheads="1" noChangeShapeType="1" noTextEdit="1"/>
          </p:cNvSpPr>
          <p:nvPr/>
        </p:nvSpPr>
        <p:spPr bwMode="auto">
          <a:xfrm>
            <a:off x="3124200" y="4419600"/>
            <a:ext cx="152400" cy="304800"/>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panose="020B0A04020102020204" pitchFamily="34" charset="0"/>
              </a:rPr>
              <a:t>4</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4098" name="WordArt 7"/>
          <p:cNvSpPr>
            <a:spLocks noChangeArrowheads="1" noChangeShapeType="1" noTextEdit="1"/>
          </p:cNvSpPr>
          <p:nvPr/>
        </p:nvSpPr>
        <p:spPr bwMode="auto">
          <a:xfrm>
            <a:off x="1143000" y="762000"/>
            <a:ext cx="7048500" cy="962025"/>
          </a:xfrm>
          <a:prstGeom prst="rect">
            <a:avLst/>
          </a:prstGeom>
        </p:spPr>
        <p:txBody>
          <a:bodyPr wrap="none" fromWordArt="1">
            <a:prstTxWarp prst="textPlain">
              <a:avLst>
                <a:gd name="adj" fmla="val 50000"/>
              </a:avLst>
            </a:prstTxWarp>
          </a:bodyPr>
          <a:lstStyle/>
          <a:p>
            <a:pPr algn="ctr"/>
            <a:r>
              <a:rPr lang="en-US" sz="54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panose="020B0A04020102020204" pitchFamily="34" charset="0"/>
              </a:rPr>
              <a:t>Let's review maps!</a:t>
            </a:r>
          </a:p>
        </p:txBody>
      </p:sp>
      <p:pic>
        <p:nvPicPr>
          <p:cNvPr id="4099" name="Picture 9" descr="MCj0290683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33600" y="2133600"/>
            <a:ext cx="4572000" cy="429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5E9EFF"/>
            </a:gs>
            <a:gs pos="39999">
              <a:srgbClr val="85C2FF"/>
            </a:gs>
            <a:gs pos="70000">
              <a:srgbClr val="C4D6EB"/>
            </a:gs>
            <a:gs pos="100000">
              <a:srgbClr val="FFEBFA"/>
            </a:gs>
          </a:gsLst>
          <a:lin ang="5400000" scaled="1"/>
        </a:gradFill>
        <a:effectLst/>
      </p:bgPr>
    </p:bg>
    <p:spTree>
      <p:nvGrpSpPr>
        <p:cNvPr id="1" name=""/>
        <p:cNvGrpSpPr/>
        <p:nvPr/>
      </p:nvGrpSpPr>
      <p:grpSpPr>
        <a:xfrm>
          <a:off x="0" y="0"/>
          <a:ext cx="0" cy="0"/>
          <a:chOff x="0" y="0"/>
          <a:chExt cx="0" cy="0"/>
        </a:xfrm>
      </p:grpSpPr>
      <p:pic>
        <p:nvPicPr>
          <p:cNvPr id="512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295400"/>
            <a:ext cx="7391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Text Box 6"/>
          <p:cNvSpPr txBox="1">
            <a:spLocks noChangeArrowheads="1"/>
          </p:cNvSpPr>
          <p:nvPr/>
        </p:nvSpPr>
        <p:spPr bwMode="auto">
          <a:xfrm>
            <a:off x="6400800" y="2743200"/>
            <a:ext cx="471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1000">
                <a:solidFill>
                  <a:srgbClr val="800000"/>
                </a:solidFill>
                <a:effectLst>
                  <a:outerShdw blurRad="38100" dist="38100" dir="2700000" algn="tl">
                    <a:srgbClr val="000000"/>
                  </a:outerShdw>
                </a:effectLst>
                <a:latin typeface="Arial" charset="0"/>
                <a:cs typeface="+mn-cs"/>
              </a:rPr>
              <a:t>ASIA</a:t>
            </a:r>
          </a:p>
        </p:txBody>
      </p:sp>
      <p:sp>
        <p:nvSpPr>
          <p:cNvPr id="10247" name="Text Box 7"/>
          <p:cNvSpPr txBox="1">
            <a:spLocks noChangeArrowheads="1"/>
          </p:cNvSpPr>
          <p:nvPr/>
        </p:nvSpPr>
        <p:spPr bwMode="auto">
          <a:xfrm>
            <a:off x="4724400" y="2743200"/>
            <a:ext cx="7191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1000">
                <a:solidFill>
                  <a:srgbClr val="800000"/>
                </a:solidFill>
                <a:effectLst>
                  <a:outerShdw blurRad="38100" dist="38100" dir="2700000" algn="tl">
                    <a:srgbClr val="000000"/>
                  </a:outerShdw>
                </a:effectLst>
                <a:latin typeface="Arial" charset="0"/>
                <a:cs typeface="+mn-cs"/>
              </a:rPr>
              <a:t>EUROPE</a:t>
            </a:r>
          </a:p>
        </p:txBody>
      </p:sp>
      <p:sp>
        <p:nvSpPr>
          <p:cNvPr id="10248" name="Text Box 8"/>
          <p:cNvSpPr txBox="1">
            <a:spLocks noChangeArrowheads="1"/>
          </p:cNvSpPr>
          <p:nvPr/>
        </p:nvSpPr>
        <p:spPr bwMode="auto">
          <a:xfrm>
            <a:off x="1981200" y="2743200"/>
            <a:ext cx="12493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1000">
                <a:solidFill>
                  <a:srgbClr val="800000"/>
                </a:solidFill>
                <a:effectLst>
                  <a:outerShdw blurRad="38100" dist="38100" dir="2700000" algn="tl">
                    <a:srgbClr val="000000"/>
                  </a:outerShdw>
                </a:effectLst>
                <a:latin typeface="Arial" charset="0"/>
                <a:cs typeface="+mn-cs"/>
              </a:rPr>
              <a:t>NORTH AMERICA</a:t>
            </a:r>
          </a:p>
        </p:txBody>
      </p:sp>
      <p:sp>
        <p:nvSpPr>
          <p:cNvPr id="10249" name="Text Box 9"/>
          <p:cNvSpPr txBox="1">
            <a:spLocks noChangeArrowheads="1"/>
          </p:cNvSpPr>
          <p:nvPr/>
        </p:nvSpPr>
        <p:spPr bwMode="auto">
          <a:xfrm>
            <a:off x="2743200" y="4114800"/>
            <a:ext cx="1270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1000">
                <a:solidFill>
                  <a:schemeClr val="bg1"/>
                </a:solidFill>
                <a:effectLst>
                  <a:outerShdw blurRad="38100" dist="38100" dir="2700000" algn="tl">
                    <a:srgbClr val="000000"/>
                  </a:outerShdw>
                </a:effectLst>
                <a:latin typeface="Arial" charset="0"/>
                <a:cs typeface="+mn-cs"/>
              </a:rPr>
              <a:t>SOUTH</a:t>
            </a:r>
            <a:r>
              <a:rPr lang="en-US" altLang="en-US">
                <a:solidFill>
                  <a:schemeClr val="bg1"/>
                </a:solidFill>
                <a:effectLst>
                  <a:outerShdw blurRad="38100" dist="38100" dir="2700000" algn="tl">
                    <a:srgbClr val="000000"/>
                  </a:outerShdw>
                </a:effectLst>
                <a:latin typeface="Arial" charset="0"/>
                <a:cs typeface="+mn-cs"/>
              </a:rPr>
              <a:t> </a:t>
            </a:r>
            <a:r>
              <a:rPr lang="en-US" altLang="en-US" sz="1000">
                <a:solidFill>
                  <a:schemeClr val="bg1"/>
                </a:solidFill>
                <a:effectLst>
                  <a:outerShdw blurRad="38100" dist="38100" dir="2700000" algn="tl">
                    <a:srgbClr val="000000"/>
                  </a:outerShdw>
                </a:effectLst>
                <a:latin typeface="Arial" charset="0"/>
                <a:cs typeface="+mn-cs"/>
              </a:rPr>
              <a:t>AMERICA</a:t>
            </a:r>
          </a:p>
        </p:txBody>
      </p:sp>
      <p:sp>
        <p:nvSpPr>
          <p:cNvPr id="10250" name="Text Box 10"/>
          <p:cNvSpPr txBox="1">
            <a:spLocks noChangeArrowheads="1"/>
          </p:cNvSpPr>
          <p:nvPr/>
        </p:nvSpPr>
        <p:spPr bwMode="auto">
          <a:xfrm>
            <a:off x="4724400" y="3657600"/>
            <a:ext cx="6492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1000">
                <a:solidFill>
                  <a:schemeClr val="bg1"/>
                </a:solidFill>
                <a:effectLst>
                  <a:outerShdw blurRad="38100" dist="38100" dir="2700000" algn="tl">
                    <a:srgbClr val="000000"/>
                  </a:outerShdw>
                </a:effectLst>
                <a:latin typeface="Arial" charset="0"/>
                <a:cs typeface="+mn-cs"/>
              </a:rPr>
              <a:t>AFRICA</a:t>
            </a:r>
          </a:p>
        </p:txBody>
      </p:sp>
      <p:sp>
        <p:nvSpPr>
          <p:cNvPr id="10251" name="Text Box 11"/>
          <p:cNvSpPr txBox="1">
            <a:spLocks noChangeArrowheads="1"/>
          </p:cNvSpPr>
          <p:nvPr/>
        </p:nvSpPr>
        <p:spPr bwMode="auto">
          <a:xfrm>
            <a:off x="5562600" y="5943600"/>
            <a:ext cx="9953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1000">
                <a:solidFill>
                  <a:schemeClr val="bg2"/>
                </a:solidFill>
                <a:effectLst>
                  <a:outerShdw blurRad="38100" dist="38100" dir="2700000" algn="tl">
                    <a:srgbClr val="000000"/>
                  </a:outerShdw>
                </a:effectLst>
                <a:latin typeface="Arial" charset="0"/>
                <a:cs typeface="+mn-cs"/>
              </a:rPr>
              <a:t>ANTARCTICA</a:t>
            </a:r>
          </a:p>
        </p:txBody>
      </p:sp>
      <p:sp>
        <p:nvSpPr>
          <p:cNvPr id="10252" name="Text Box 12"/>
          <p:cNvSpPr txBox="1">
            <a:spLocks noChangeArrowheads="1"/>
          </p:cNvSpPr>
          <p:nvPr/>
        </p:nvSpPr>
        <p:spPr bwMode="auto">
          <a:xfrm>
            <a:off x="7086600" y="4572000"/>
            <a:ext cx="88741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1000">
                <a:effectLst>
                  <a:outerShdw blurRad="38100" dist="38100" dir="2700000" algn="tl">
                    <a:srgbClr val="FFFFFF"/>
                  </a:outerShdw>
                </a:effectLst>
                <a:latin typeface="Arial" charset="0"/>
                <a:cs typeface="+mn-cs"/>
              </a:rPr>
              <a:t>AUSTRALIA</a:t>
            </a:r>
          </a:p>
        </p:txBody>
      </p:sp>
      <p:sp>
        <p:nvSpPr>
          <p:cNvPr id="10253" name="WordArt 13"/>
          <p:cNvSpPr>
            <a:spLocks noChangeArrowheads="1" noChangeShapeType="1" noTextEdit="1"/>
          </p:cNvSpPr>
          <p:nvPr/>
        </p:nvSpPr>
        <p:spPr bwMode="auto">
          <a:xfrm>
            <a:off x="1295400" y="228600"/>
            <a:ext cx="6858000" cy="914400"/>
          </a:xfrm>
          <a:prstGeom prst="rect">
            <a:avLst/>
          </a:prstGeom>
        </p:spPr>
        <p:txBody>
          <a:bodyPr wrap="none" fromWordArt="1">
            <a:prstTxWarp prst="textPlain">
              <a:avLst>
                <a:gd name="adj" fmla="val 50000"/>
              </a:avLst>
            </a:prstTxWarp>
          </a:bodyPr>
          <a:lstStyle/>
          <a:p>
            <a:pPr algn="ctr"/>
            <a:r>
              <a:rPr lang="en-US" sz="20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panose="020B0A04020102020204" pitchFamily="34" charset="0"/>
              </a:rPr>
              <a:t>Can you name the seven continents?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0253"/>
                                        </p:tgtEl>
                                        <p:attrNameLst>
                                          <p:attrName>style.visibility</p:attrName>
                                        </p:attrNameLst>
                                      </p:cBhvr>
                                      <p:to>
                                        <p:strVal val="visible"/>
                                      </p:to>
                                    </p:set>
                                    <p:animEffect transition="in" filter="wedge">
                                      <p:cBhvr>
                                        <p:cTn id="7" dur="2000"/>
                                        <p:tgtEl>
                                          <p:spTgt spid="1025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12" fill="hold" grpId="0" nodeType="clickEffect">
                                  <p:stCondLst>
                                    <p:cond delay="0"/>
                                  </p:stCondLst>
                                  <p:childTnLst>
                                    <p:set>
                                      <p:cBhvr>
                                        <p:cTn id="11" dur="1" fill="hold">
                                          <p:stCondLst>
                                            <p:cond delay="0"/>
                                          </p:stCondLst>
                                        </p:cTn>
                                        <p:tgtEl>
                                          <p:spTgt spid="10248"/>
                                        </p:tgtEl>
                                        <p:attrNameLst>
                                          <p:attrName>style.visibility</p:attrName>
                                        </p:attrNameLst>
                                      </p:cBhvr>
                                      <p:to>
                                        <p:strVal val="visible"/>
                                      </p:to>
                                    </p:set>
                                    <p:anim calcmode="lin" valueType="num">
                                      <p:cBhvr additive="base">
                                        <p:cTn id="12" dur="1000" fill="hold"/>
                                        <p:tgtEl>
                                          <p:spTgt spid="10248"/>
                                        </p:tgtEl>
                                        <p:attrNameLst>
                                          <p:attrName>ppt_x</p:attrName>
                                        </p:attrNameLst>
                                      </p:cBhvr>
                                      <p:tavLst>
                                        <p:tav tm="0">
                                          <p:val>
                                            <p:strVal val="0-#ppt_w/2"/>
                                          </p:val>
                                        </p:tav>
                                        <p:tav tm="100000">
                                          <p:val>
                                            <p:strVal val="#ppt_x"/>
                                          </p:val>
                                        </p:tav>
                                      </p:tavLst>
                                    </p:anim>
                                    <p:anim calcmode="lin" valueType="num">
                                      <p:cBhvr additive="base">
                                        <p:cTn id="13" dur="1000" fill="hold"/>
                                        <p:tgtEl>
                                          <p:spTgt spid="10248"/>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0249"/>
                                        </p:tgtEl>
                                        <p:attrNameLst>
                                          <p:attrName>style.visibility</p:attrName>
                                        </p:attrNameLst>
                                      </p:cBhvr>
                                      <p:to>
                                        <p:strVal val="visible"/>
                                      </p:to>
                                    </p:set>
                                    <p:anim calcmode="lin" valueType="num">
                                      <p:cBhvr additive="base">
                                        <p:cTn id="18" dur="1000" fill="hold"/>
                                        <p:tgtEl>
                                          <p:spTgt spid="10249"/>
                                        </p:tgtEl>
                                        <p:attrNameLst>
                                          <p:attrName>ppt_x</p:attrName>
                                        </p:attrNameLst>
                                      </p:cBhvr>
                                      <p:tavLst>
                                        <p:tav tm="0">
                                          <p:val>
                                            <p:strVal val="#ppt_x"/>
                                          </p:val>
                                        </p:tav>
                                        <p:tav tm="100000">
                                          <p:val>
                                            <p:strVal val="#ppt_x"/>
                                          </p:val>
                                        </p:tav>
                                      </p:tavLst>
                                    </p:anim>
                                    <p:anim calcmode="lin" valueType="num">
                                      <p:cBhvr additive="base">
                                        <p:cTn id="19" dur="1000" fill="hold"/>
                                        <p:tgtEl>
                                          <p:spTgt spid="10249"/>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1" fill="hold" grpId="0" nodeType="clickEffect">
                                  <p:stCondLst>
                                    <p:cond delay="0"/>
                                  </p:stCondLst>
                                  <p:childTnLst>
                                    <p:set>
                                      <p:cBhvr>
                                        <p:cTn id="23" dur="1" fill="hold">
                                          <p:stCondLst>
                                            <p:cond delay="0"/>
                                          </p:stCondLst>
                                        </p:cTn>
                                        <p:tgtEl>
                                          <p:spTgt spid="10247"/>
                                        </p:tgtEl>
                                        <p:attrNameLst>
                                          <p:attrName>style.visibility</p:attrName>
                                        </p:attrNameLst>
                                      </p:cBhvr>
                                      <p:to>
                                        <p:strVal val="visible"/>
                                      </p:to>
                                    </p:set>
                                    <p:anim calcmode="lin" valueType="num">
                                      <p:cBhvr additive="base">
                                        <p:cTn id="24" dur="1000" fill="hold"/>
                                        <p:tgtEl>
                                          <p:spTgt spid="10247"/>
                                        </p:tgtEl>
                                        <p:attrNameLst>
                                          <p:attrName>ppt_x</p:attrName>
                                        </p:attrNameLst>
                                      </p:cBhvr>
                                      <p:tavLst>
                                        <p:tav tm="0">
                                          <p:val>
                                            <p:strVal val="#ppt_x"/>
                                          </p:val>
                                        </p:tav>
                                        <p:tav tm="100000">
                                          <p:val>
                                            <p:strVal val="#ppt_x"/>
                                          </p:val>
                                        </p:tav>
                                      </p:tavLst>
                                    </p:anim>
                                    <p:anim calcmode="lin" valueType="num">
                                      <p:cBhvr additive="base">
                                        <p:cTn id="25" dur="1000" fill="hold"/>
                                        <p:tgtEl>
                                          <p:spTgt spid="10247"/>
                                        </p:tgtEl>
                                        <p:attrNameLst>
                                          <p:attrName>ppt_y</p:attrName>
                                        </p:attrNameLst>
                                      </p:cBhvr>
                                      <p:tavLst>
                                        <p:tav tm="0">
                                          <p:val>
                                            <p:strVal val="0-#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10246"/>
                                        </p:tgtEl>
                                        <p:attrNameLst>
                                          <p:attrName>style.visibility</p:attrName>
                                        </p:attrNameLst>
                                      </p:cBhvr>
                                      <p:to>
                                        <p:strVal val="visible"/>
                                      </p:to>
                                    </p:set>
                                    <p:anim calcmode="lin" valueType="num">
                                      <p:cBhvr additive="base">
                                        <p:cTn id="30" dur="1000" fill="hold"/>
                                        <p:tgtEl>
                                          <p:spTgt spid="10246"/>
                                        </p:tgtEl>
                                        <p:attrNameLst>
                                          <p:attrName>ppt_x</p:attrName>
                                        </p:attrNameLst>
                                      </p:cBhvr>
                                      <p:tavLst>
                                        <p:tav tm="0">
                                          <p:val>
                                            <p:strVal val="1+#ppt_w/2"/>
                                          </p:val>
                                        </p:tav>
                                        <p:tav tm="100000">
                                          <p:val>
                                            <p:strVal val="#ppt_x"/>
                                          </p:val>
                                        </p:tav>
                                      </p:tavLst>
                                    </p:anim>
                                    <p:anim calcmode="lin" valueType="num">
                                      <p:cBhvr additive="base">
                                        <p:cTn id="31" dur="1000" fill="hold"/>
                                        <p:tgtEl>
                                          <p:spTgt spid="10246"/>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0250"/>
                                        </p:tgtEl>
                                        <p:attrNameLst>
                                          <p:attrName>style.visibility</p:attrName>
                                        </p:attrNameLst>
                                      </p:cBhvr>
                                      <p:to>
                                        <p:strVal val="visible"/>
                                      </p:to>
                                    </p:set>
                                    <p:anim calcmode="lin" valueType="num">
                                      <p:cBhvr additive="base">
                                        <p:cTn id="36" dur="1000" fill="hold"/>
                                        <p:tgtEl>
                                          <p:spTgt spid="10250"/>
                                        </p:tgtEl>
                                        <p:attrNameLst>
                                          <p:attrName>ppt_x</p:attrName>
                                        </p:attrNameLst>
                                      </p:cBhvr>
                                      <p:tavLst>
                                        <p:tav tm="0">
                                          <p:val>
                                            <p:strVal val="#ppt_x"/>
                                          </p:val>
                                        </p:tav>
                                        <p:tav tm="100000">
                                          <p:val>
                                            <p:strVal val="#ppt_x"/>
                                          </p:val>
                                        </p:tav>
                                      </p:tavLst>
                                    </p:anim>
                                    <p:anim calcmode="lin" valueType="num">
                                      <p:cBhvr additive="base">
                                        <p:cTn id="37" dur="1000" fill="hold"/>
                                        <p:tgtEl>
                                          <p:spTgt spid="10250"/>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2" fill="hold" grpId="0" nodeType="clickEffect">
                                  <p:stCondLst>
                                    <p:cond delay="0"/>
                                  </p:stCondLst>
                                  <p:childTnLst>
                                    <p:set>
                                      <p:cBhvr>
                                        <p:cTn id="41" dur="1" fill="hold">
                                          <p:stCondLst>
                                            <p:cond delay="0"/>
                                          </p:stCondLst>
                                        </p:cTn>
                                        <p:tgtEl>
                                          <p:spTgt spid="10252"/>
                                        </p:tgtEl>
                                        <p:attrNameLst>
                                          <p:attrName>style.visibility</p:attrName>
                                        </p:attrNameLst>
                                      </p:cBhvr>
                                      <p:to>
                                        <p:strVal val="visible"/>
                                      </p:to>
                                    </p:set>
                                    <p:anim calcmode="lin" valueType="num">
                                      <p:cBhvr additive="base">
                                        <p:cTn id="42" dur="1000" fill="hold"/>
                                        <p:tgtEl>
                                          <p:spTgt spid="10252"/>
                                        </p:tgtEl>
                                        <p:attrNameLst>
                                          <p:attrName>ppt_x</p:attrName>
                                        </p:attrNameLst>
                                      </p:cBhvr>
                                      <p:tavLst>
                                        <p:tav tm="0">
                                          <p:val>
                                            <p:strVal val="1+#ppt_w/2"/>
                                          </p:val>
                                        </p:tav>
                                        <p:tav tm="100000">
                                          <p:val>
                                            <p:strVal val="#ppt_x"/>
                                          </p:val>
                                        </p:tav>
                                      </p:tavLst>
                                    </p:anim>
                                    <p:anim calcmode="lin" valueType="num">
                                      <p:cBhvr additive="base">
                                        <p:cTn id="43" dur="1000" fill="hold"/>
                                        <p:tgtEl>
                                          <p:spTgt spid="10252"/>
                                        </p:tgtEl>
                                        <p:attrNameLst>
                                          <p:attrName>ppt_y</p:attrName>
                                        </p:attrNameLst>
                                      </p:cBhvr>
                                      <p:tavLst>
                                        <p:tav tm="0">
                                          <p:val>
                                            <p:strVal val="#ppt_y"/>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0251"/>
                                        </p:tgtEl>
                                        <p:attrNameLst>
                                          <p:attrName>style.visibility</p:attrName>
                                        </p:attrNameLst>
                                      </p:cBhvr>
                                      <p:to>
                                        <p:strVal val="visible"/>
                                      </p:to>
                                    </p:set>
                                    <p:anim calcmode="lin" valueType="num">
                                      <p:cBhvr additive="base">
                                        <p:cTn id="48" dur="1000" fill="hold"/>
                                        <p:tgtEl>
                                          <p:spTgt spid="10251"/>
                                        </p:tgtEl>
                                        <p:attrNameLst>
                                          <p:attrName>ppt_x</p:attrName>
                                        </p:attrNameLst>
                                      </p:cBhvr>
                                      <p:tavLst>
                                        <p:tav tm="0">
                                          <p:val>
                                            <p:strVal val="#ppt_x"/>
                                          </p:val>
                                        </p:tav>
                                        <p:tav tm="100000">
                                          <p:val>
                                            <p:strVal val="#ppt_x"/>
                                          </p:val>
                                        </p:tav>
                                      </p:tavLst>
                                    </p:anim>
                                    <p:anim calcmode="lin" valueType="num">
                                      <p:cBhvr additive="base">
                                        <p:cTn id="49" dur="1000" fill="hold"/>
                                        <p:tgtEl>
                                          <p:spTgt spid="102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p:bldP spid="10247" grpId="0"/>
      <p:bldP spid="10248" grpId="0"/>
      <p:bldP spid="10249" grpId="0"/>
      <p:bldP spid="10250" grpId="0"/>
      <p:bldP spid="10251" grpId="0"/>
      <p:bldP spid="10252" grpId="0"/>
      <p:bldP spid="1025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5E9EFF"/>
            </a:gs>
            <a:gs pos="39999">
              <a:srgbClr val="85C2FF"/>
            </a:gs>
            <a:gs pos="70000">
              <a:srgbClr val="C4D6EB"/>
            </a:gs>
            <a:gs pos="100000">
              <a:srgbClr val="FFEBFA"/>
            </a:gs>
          </a:gsLst>
          <a:lin ang="5400000" scaled="1"/>
        </a:gradFill>
        <a:effectLst/>
      </p:bgPr>
    </p:bg>
    <p:spTree>
      <p:nvGrpSpPr>
        <p:cNvPr id="1" name=""/>
        <p:cNvGrpSpPr/>
        <p:nvPr/>
      </p:nvGrpSpPr>
      <p:grpSpPr>
        <a:xfrm>
          <a:off x="0" y="0"/>
          <a:ext cx="0" cy="0"/>
          <a:chOff x="0" y="0"/>
          <a:chExt cx="0" cy="0"/>
        </a:xfrm>
      </p:grpSpPr>
      <p:sp>
        <p:nvSpPr>
          <p:cNvPr id="6146" name="WordArt 4"/>
          <p:cNvSpPr>
            <a:spLocks noChangeArrowheads="1" noChangeShapeType="1" noTextEdit="1"/>
          </p:cNvSpPr>
          <p:nvPr/>
        </p:nvSpPr>
        <p:spPr bwMode="auto">
          <a:xfrm>
            <a:off x="457200" y="457200"/>
            <a:ext cx="8010525" cy="647700"/>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panose="020B0A04020102020204" pitchFamily="34" charset="0"/>
              </a:rPr>
              <a:t>Can you  name the four oceans?</a:t>
            </a:r>
          </a:p>
        </p:txBody>
      </p:sp>
      <p:pic>
        <p:nvPicPr>
          <p:cNvPr id="6147" name="Picture 5" descr="world m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547813"/>
            <a:ext cx="6858000" cy="476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4" name="Text Box 6"/>
          <p:cNvSpPr txBox="1">
            <a:spLocks noChangeArrowheads="1"/>
          </p:cNvSpPr>
          <p:nvPr/>
        </p:nvSpPr>
        <p:spPr bwMode="auto">
          <a:xfrm rot="-25397010">
            <a:off x="2955132" y="3237706"/>
            <a:ext cx="1352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1400">
                <a:solidFill>
                  <a:schemeClr val="bg1"/>
                </a:solidFill>
                <a:effectLst>
                  <a:outerShdw blurRad="38100" dist="38100" dir="2700000" algn="tl">
                    <a:srgbClr val="000000"/>
                  </a:outerShdw>
                </a:effectLst>
                <a:latin typeface="Arial" charset="0"/>
                <a:cs typeface="+mn-cs"/>
              </a:rPr>
              <a:t>Atlantic</a:t>
            </a:r>
            <a:r>
              <a:rPr lang="en-US" altLang="en-US">
                <a:solidFill>
                  <a:schemeClr val="bg1"/>
                </a:solidFill>
                <a:effectLst>
                  <a:outerShdw blurRad="38100" dist="38100" dir="2700000" algn="tl">
                    <a:srgbClr val="000000"/>
                  </a:outerShdw>
                </a:effectLst>
                <a:latin typeface="Arial" charset="0"/>
                <a:cs typeface="+mn-cs"/>
              </a:rPr>
              <a:t> </a:t>
            </a:r>
            <a:r>
              <a:rPr lang="en-US" altLang="en-US" sz="1400">
                <a:solidFill>
                  <a:schemeClr val="bg1"/>
                </a:solidFill>
                <a:effectLst>
                  <a:outerShdw blurRad="38100" dist="38100" dir="2700000" algn="tl">
                    <a:srgbClr val="000000"/>
                  </a:outerShdw>
                </a:effectLst>
                <a:latin typeface="Arial" charset="0"/>
                <a:cs typeface="+mn-cs"/>
              </a:rPr>
              <a:t>Ocean</a:t>
            </a:r>
          </a:p>
        </p:txBody>
      </p:sp>
      <p:sp>
        <p:nvSpPr>
          <p:cNvPr id="12295" name="Text Box 7"/>
          <p:cNvSpPr txBox="1">
            <a:spLocks noChangeArrowheads="1"/>
          </p:cNvSpPr>
          <p:nvPr/>
        </p:nvSpPr>
        <p:spPr bwMode="auto">
          <a:xfrm>
            <a:off x="1219200" y="4495800"/>
            <a:ext cx="12795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1400">
                <a:solidFill>
                  <a:schemeClr val="bg1"/>
                </a:solidFill>
                <a:effectLst>
                  <a:outerShdw blurRad="38100" dist="38100" dir="2700000" algn="tl">
                    <a:srgbClr val="000000"/>
                  </a:outerShdw>
                </a:effectLst>
                <a:latin typeface="Arial" charset="0"/>
                <a:cs typeface="+mn-cs"/>
              </a:rPr>
              <a:t>Pacific Ocean</a:t>
            </a:r>
          </a:p>
        </p:txBody>
      </p:sp>
      <p:sp>
        <p:nvSpPr>
          <p:cNvPr id="12296" name="Text Box 8"/>
          <p:cNvSpPr txBox="1">
            <a:spLocks noChangeArrowheads="1"/>
          </p:cNvSpPr>
          <p:nvPr/>
        </p:nvSpPr>
        <p:spPr bwMode="auto">
          <a:xfrm>
            <a:off x="5257800" y="4191000"/>
            <a:ext cx="12382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1400">
                <a:solidFill>
                  <a:schemeClr val="bg1"/>
                </a:solidFill>
                <a:effectLst>
                  <a:outerShdw blurRad="38100" dist="38100" dir="2700000" algn="tl">
                    <a:srgbClr val="000000"/>
                  </a:outerShdw>
                </a:effectLst>
                <a:latin typeface="Arial" charset="0"/>
                <a:cs typeface="+mn-cs"/>
              </a:rPr>
              <a:t>Indian Ocean</a:t>
            </a:r>
          </a:p>
        </p:txBody>
      </p:sp>
      <p:sp>
        <p:nvSpPr>
          <p:cNvPr id="12297" name="Text Box 9"/>
          <p:cNvSpPr txBox="1">
            <a:spLocks noChangeArrowheads="1"/>
          </p:cNvSpPr>
          <p:nvPr/>
        </p:nvSpPr>
        <p:spPr bwMode="auto">
          <a:xfrm>
            <a:off x="4267200" y="1676400"/>
            <a:ext cx="1200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1400">
                <a:solidFill>
                  <a:schemeClr val="bg1"/>
                </a:solidFill>
                <a:effectLst>
                  <a:outerShdw blurRad="38100" dist="38100" dir="2700000" algn="tl">
                    <a:srgbClr val="000000"/>
                  </a:outerShdw>
                </a:effectLst>
                <a:latin typeface="Arial" charset="0"/>
                <a:cs typeface="+mn-cs"/>
              </a:rPr>
              <a:t>Arctic Ocean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12294">
                                            <p:txEl>
                                              <p:pRg st="0" end="0"/>
                                            </p:txEl>
                                          </p:spTgt>
                                        </p:tgtEl>
                                        <p:attrNameLst>
                                          <p:attrName>style.visibility</p:attrName>
                                        </p:attrNameLst>
                                      </p:cBhvr>
                                      <p:to>
                                        <p:strVal val="visible"/>
                                      </p:to>
                                    </p:set>
                                    <p:anim calcmode="lin" valueType="num">
                                      <p:cBhvr additive="base">
                                        <p:cTn id="7" dur="2000" fill="hold"/>
                                        <p:tgtEl>
                                          <p:spTgt spid="12294">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12294">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295"/>
                                        </p:tgtEl>
                                        <p:attrNameLst>
                                          <p:attrName>style.visibility</p:attrName>
                                        </p:attrNameLst>
                                      </p:cBhvr>
                                      <p:to>
                                        <p:strVal val="visible"/>
                                      </p:to>
                                    </p:set>
                                    <p:anim calcmode="lin" valueType="num">
                                      <p:cBhvr additive="base">
                                        <p:cTn id="13" dur="2000" fill="hold"/>
                                        <p:tgtEl>
                                          <p:spTgt spid="12295"/>
                                        </p:tgtEl>
                                        <p:attrNameLst>
                                          <p:attrName>ppt_x</p:attrName>
                                        </p:attrNameLst>
                                      </p:cBhvr>
                                      <p:tavLst>
                                        <p:tav tm="0">
                                          <p:val>
                                            <p:strVal val="0-#ppt_w/2"/>
                                          </p:val>
                                        </p:tav>
                                        <p:tav tm="100000">
                                          <p:val>
                                            <p:strVal val="#ppt_x"/>
                                          </p:val>
                                        </p:tav>
                                      </p:tavLst>
                                    </p:anim>
                                    <p:anim calcmode="lin" valueType="num">
                                      <p:cBhvr additive="base">
                                        <p:cTn id="14" dur="2000" fill="hold"/>
                                        <p:tgtEl>
                                          <p:spTgt spid="1229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296"/>
                                        </p:tgtEl>
                                        <p:attrNameLst>
                                          <p:attrName>style.visibility</p:attrName>
                                        </p:attrNameLst>
                                      </p:cBhvr>
                                      <p:to>
                                        <p:strVal val="visible"/>
                                      </p:to>
                                    </p:set>
                                    <p:anim calcmode="lin" valueType="num">
                                      <p:cBhvr additive="base">
                                        <p:cTn id="19" dur="2000" fill="hold"/>
                                        <p:tgtEl>
                                          <p:spTgt spid="12296"/>
                                        </p:tgtEl>
                                        <p:attrNameLst>
                                          <p:attrName>ppt_x</p:attrName>
                                        </p:attrNameLst>
                                      </p:cBhvr>
                                      <p:tavLst>
                                        <p:tav tm="0">
                                          <p:val>
                                            <p:strVal val="#ppt_x"/>
                                          </p:val>
                                        </p:tav>
                                        <p:tav tm="100000">
                                          <p:val>
                                            <p:strVal val="#ppt_x"/>
                                          </p:val>
                                        </p:tav>
                                      </p:tavLst>
                                    </p:anim>
                                    <p:anim calcmode="lin" valueType="num">
                                      <p:cBhvr additive="base">
                                        <p:cTn id="20" dur="2000" fill="hold"/>
                                        <p:tgtEl>
                                          <p:spTgt spid="12296"/>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12297"/>
                                        </p:tgtEl>
                                        <p:attrNameLst>
                                          <p:attrName>style.visibility</p:attrName>
                                        </p:attrNameLst>
                                      </p:cBhvr>
                                      <p:to>
                                        <p:strVal val="visible"/>
                                      </p:to>
                                    </p:set>
                                    <p:anim calcmode="lin" valueType="num">
                                      <p:cBhvr additive="base">
                                        <p:cTn id="25" dur="1000" fill="hold"/>
                                        <p:tgtEl>
                                          <p:spTgt spid="12297"/>
                                        </p:tgtEl>
                                        <p:attrNameLst>
                                          <p:attrName>ppt_x</p:attrName>
                                        </p:attrNameLst>
                                      </p:cBhvr>
                                      <p:tavLst>
                                        <p:tav tm="0">
                                          <p:val>
                                            <p:strVal val="#ppt_x"/>
                                          </p:val>
                                        </p:tav>
                                        <p:tav tm="100000">
                                          <p:val>
                                            <p:strVal val="#ppt_x"/>
                                          </p:val>
                                        </p:tav>
                                      </p:tavLst>
                                    </p:anim>
                                    <p:anim calcmode="lin" valueType="num">
                                      <p:cBhvr additive="base">
                                        <p:cTn id="26" dur="1000" fill="hold"/>
                                        <p:tgtEl>
                                          <p:spTgt spid="1229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5" grpId="0"/>
      <p:bldP spid="12296" grpId="0"/>
      <p:bldP spid="1229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4" descr="world m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143000"/>
            <a:ext cx="6838950" cy="494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WordArt 6"/>
          <p:cNvSpPr>
            <a:spLocks noChangeArrowheads="1" noChangeShapeType="1" noTextEdit="1"/>
          </p:cNvSpPr>
          <p:nvPr/>
        </p:nvSpPr>
        <p:spPr bwMode="auto">
          <a:xfrm>
            <a:off x="533400" y="228600"/>
            <a:ext cx="2809875" cy="790575"/>
          </a:xfrm>
          <a:prstGeom prst="rect">
            <a:avLst/>
          </a:prstGeom>
        </p:spPr>
        <p:txBody>
          <a:bodyPr wrap="none" fromWordArt="1">
            <a:prstTxWarp prst="textPlain">
              <a:avLst>
                <a:gd name="adj" fmla="val 50000"/>
              </a:avLst>
            </a:prstTxWarp>
          </a:bodyPr>
          <a:lstStyle/>
          <a:p>
            <a:pPr algn="ctr"/>
            <a:r>
              <a:rPr lang="en-US" sz="44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panose="020B0A04020102020204" pitchFamily="34" charset="0"/>
              </a:rPr>
              <a:t>Map Quiz</a:t>
            </a:r>
          </a:p>
        </p:txBody>
      </p:sp>
      <p:sp>
        <p:nvSpPr>
          <p:cNvPr id="17415" name="Text Box 7"/>
          <p:cNvSpPr txBox="1">
            <a:spLocks noChangeArrowheads="1"/>
          </p:cNvSpPr>
          <p:nvPr/>
        </p:nvSpPr>
        <p:spPr bwMode="auto">
          <a:xfrm>
            <a:off x="3886200" y="228600"/>
            <a:ext cx="52578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Number your paper from 1 to 11. Match the name of the ocean or continent with the number and write it on your paper. Use the word bank below.</a:t>
            </a:r>
          </a:p>
        </p:txBody>
      </p:sp>
      <p:sp>
        <p:nvSpPr>
          <p:cNvPr id="17416" name="Text Box 8"/>
          <p:cNvSpPr txBox="1">
            <a:spLocks noChangeArrowheads="1"/>
          </p:cNvSpPr>
          <p:nvPr/>
        </p:nvSpPr>
        <p:spPr bwMode="auto">
          <a:xfrm>
            <a:off x="7239000" y="1524000"/>
            <a:ext cx="1616075"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600" b="1" u="sng"/>
              <a:t>Word Bank</a:t>
            </a:r>
          </a:p>
          <a:p>
            <a:pPr algn="ctr" eaLnBrk="1" hangingPunct="1"/>
            <a:endParaRPr lang="en-US" altLang="en-US" sz="1600" b="1"/>
          </a:p>
          <a:p>
            <a:pPr algn="ctr" eaLnBrk="1" hangingPunct="1"/>
            <a:r>
              <a:rPr lang="en-US" altLang="en-US" sz="1400" b="1"/>
              <a:t>Africa</a:t>
            </a:r>
          </a:p>
          <a:p>
            <a:pPr algn="ctr" eaLnBrk="1" hangingPunct="1"/>
            <a:r>
              <a:rPr lang="en-US" altLang="en-US" sz="1400" b="1"/>
              <a:t>Antarctica</a:t>
            </a:r>
          </a:p>
          <a:p>
            <a:pPr algn="ctr" eaLnBrk="1" hangingPunct="1"/>
            <a:r>
              <a:rPr lang="en-US" altLang="en-US" sz="1400" b="1"/>
              <a:t>Arctic Ocean</a:t>
            </a:r>
          </a:p>
          <a:p>
            <a:pPr algn="ctr" eaLnBrk="1" hangingPunct="1"/>
            <a:r>
              <a:rPr lang="en-US" altLang="en-US" sz="1400" b="1"/>
              <a:t>Asia</a:t>
            </a:r>
          </a:p>
          <a:p>
            <a:pPr algn="ctr" eaLnBrk="1" hangingPunct="1"/>
            <a:r>
              <a:rPr lang="en-US" altLang="en-US" sz="1400" b="1"/>
              <a:t>Atlantic Ocean</a:t>
            </a:r>
          </a:p>
          <a:p>
            <a:pPr algn="ctr" eaLnBrk="1" hangingPunct="1"/>
            <a:r>
              <a:rPr lang="en-US" altLang="en-US" sz="1400" b="1"/>
              <a:t>Australia</a:t>
            </a:r>
          </a:p>
          <a:p>
            <a:pPr algn="ctr" eaLnBrk="1" hangingPunct="1"/>
            <a:r>
              <a:rPr lang="en-US" altLang="en-US" sz="1400" b="1"/>
              <a:t>Europe</a:t>
            </a:r>
          </a:p>
          <a:p>
            <a:pPr algn="ctr" eaLnBrk="1" hangingPunct="1"/>
            <a:r>
              <a:rPr lang="en-US" altLang="en-US" sz="1400" b="1"/>
              <a:t>Indian Ocean</a:t>
            </a:r>
          </a:p>
          <a:p>
            <a:pPr algn="ctr" eaLnBrk="1" hangingPunct="1"/>
            <a:r>
              <a:rPr lang="en-US" altLang="en-US" sz="1400" b="1"/>
              <a:t>North America</a:t>
            </a:r>
          </a:p>
          <a:p>
            <a:pPr algn="ctr" eaLnBrk="1" hangingPunct="1"/>
            <a:r>
              <a:rPr lang="en-US" altLang="en-US" sz="1400" b="1"/>
              <a:t>Pacific Ocean</a:t>
            </a:r>
          </a:p>
          <a:p>
            <a:pPr algn="ctr" eaLnBrk="1" hangingPunct="1"/>
            <a:r>
              <a:rPr lang="en-US" altLang="en-US" sz="1400" b="1"/>
              <a:t>South America</a:t>
            </a:r>
          </a:p>
          <a:p>
            <a:pPr algn="ctr" eaLnBrk="1" hangingPunct="1"/>
            <a:endParaRPr lang="en-US" altLang="en-US" sz="1400" b="1"/>
          </a:p>
          <a:p>
            <a:pPr algn="ctr" eaLnBrk="1" hangingPunct="1"/>
            <a:endParaRPr lang="en-US" altLang="en-US" sz="1600"/>
          </a:p>
        </p:txBody>
      </p:sp>
      <p:sp>
        <p:nvSpPr>
          <p:cNvPr id="7174" name="Rectangle 10"/>
          <p:cNvSpPr>
            <a:spLocks noChangeArrowheads="1"/>
          </p:cNvSpPr>
          <p:nvPr/>
        </p:nvSpPr>
        <p:spPr bwMode="auto">
          <a:xfrm>
            <a:off x="7239000" y="1371600"/>
            <a:ext cx="1752600" cy="3810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17419" name="Text Box 11"/>
          <p:cNvSpPr txBox="1">
            <a:spLocks noChangeArrowheads="1"/>
          </p:cNvSpPr>
          <p:nvPr/>
        </p:nvSpPr>
        <p:spPr bwMode="auto">
          <a:xfrm>
            <a:off x="1371600" y="266700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a:effectLst>
                  <a:outerShdw blurRad="38100" dist="38100" dir="2700000" algn="tl">
                    <a:srgbClr val="C0C0C0"/>
                  </a:outerShdw>
                </a:effectLst>
                <a:latin typeface="Arial" charset="0"/>
                <a:cs typeface="+mn-cs"/>
              </a:rPr>
              <a:t>1</a:t>
            </a:r>
          </a:p>
        </p:txBody>
      </p:sp>
      <p:sp>
        <p:nvSpPr>
          <p:cNvPr id="17420" name="Text Box 12"/>
          <p:cNvSpPr txBox="1">
            <a:spLocks noChangeArrowheads="1"/>
          </p:cNvSpPr>
          <p:nvPr/>
        </p:nvSpPr>
        <p:spPr bwMode="auto">
          <a:xfrm>
            <a:off x="2193925" y="39989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a:effectLst>
                  <a:outerShdw blurRad="38100" dist="38100" dir="2700000" algn="tl">
                    <a:srgbClr val="C0C0C0"/>
                  </a:outerShdw>
                </a:effectLst>
                <a:latin typeface="Arial" charset="0"/>
                <a:cs typeface="+mn-cs"/>
              </a:rPr>
              <a:t>2</a:t>
            </a:r>
          </a:p>
        </p:txBody>
      </p:sp>
      <p:sp>
        <p:nvSpPr>
          <p:cNvPr id="17421" name="Text Box 13"/>
          <p:cNvSpPr txBox="1">
            <a:spLocks noChangeArrowheads="1"/>
          </p:cNvSpPr>
          <p:nvPr/>
        </p:nvSpPr>
        <p:spPr bwMode="auto">
          <a:xfrm>
            <a:off x="4175125" y="23987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a:effectLst>
                  <a:outerShdw blurRad="38100" dist="38100" dir="2700000" algn="tl">
                    <a:srgbClr val="C0C0C0"/>
                  </a:outerShdw>
                </a:effectLst>
                <a:latin typeface="Arial" charset="0"/>
                <a:cs typeface="+mn-cs"/>
              </a:rPr>
              <a:t>3</a:t>
            </a:r>
          </a:p>
        </p:txBody>
      </p:sp>
      <p:sp>
        <p:nvSpPr>
          <p:cNvPr id="17422" name="Text Box 14"/>
          <p:cNvSpPr txBox="1">
            <a:spLocks noChangeArrowheads="1"/>
          </p:cNvSpPr>
          <p:nvPr/>
        </p:nvSpPr>
        <p:spPr bwMode="auto">
          <a:xfrm>
            <a:off x="5165725" y="24749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a:effectLst>
                  <a:outerShdw blurRad="38100" dist="38100" dir="2700000" algn="tl">
                    <a:srgbClr val="C0C0C0"/>
                  </a:outerShdw>
                </a:effectLst>
                <a:latin typeface="Arial" charset="0"/>
                <a:cs typeface="+mn-cs"/>
              </a:rPr>
              <a:t>4</a:t>
            </a:r>
          </a:p>
        </p:txBody>
      </p:sp>
      <p:sp>
        <p:nvSpPr>
          <p:cNvPr id="17423" name="Text Box 15"/>
          <p:cNvSpPr txBox="1">
            <a:spLocks noChangeArrowheads="1"/>
          </p:cNvSpPr>
          <p:nvPr/>
        </p:nvSpPr>
        <p:spPr bwMode="auto">
          <a:xfrm>
            <a:off x="3870325" y="35417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a:effectLst>
                  <a:outerShdw blurRad="38100" dist="38100" dir="2700000" algn="tl">
                    <a:srgbClr val="C0C0C0"/>
                  </a:outerShdw>
                </a:effectLst>
                <a:latin typeface="Arial" charset="0"/>
                <a:cs typeface="+mn-cs"/>
              </a:rPr>
              <a:t>5</a:t>
            </a:r>
          </a:p>
        </p:txBody>
      </p:sp>
      <p:sp>
        <p:nvSpPr>
          <p:cNvPr id="17424" name="Text Box 16"/>
          <p:cNvSpPr txBox="1">
            <a:spLocks noChangeArrowheads="1"/>
          </p:cNvSpPr>
          <p:nvPr/>
        </p:nvSpPr>
        <p:spPr bwMode="auto">
          <a:xfrm>
            <a:off x="6232525" y="43799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a:effectLst>
                  <a:outerShdw blurRad="38100" dist="38100" dir="2700000" algn="tl">
                    <a:srgbClr val="C0C0C0"/>
                  </a:outerShdw>
                </a:effectLst>
                <a:latin typeface="Arial" charset="0"/>
                <a:cs typeface="+mn-cs"/>
              </a:rPr>
              <a:t>6</a:t>
            </a:r>
          </a:p>
        </p:txBody>
      </p:sp>
      <p:sp>
        <p:nvSpPr>
          <p:cNvPr id="17425" name="Text Box 17"/>
          <p:cNvSpPr txBox="1">
            <a:spLocks noChangeArrowheads="1"/>
          </p:cNvSpPr>
          <p:nvPr/>
        </p:nvSpPr>
        <p:spPr bwMode="auto">
          <a:xfrm>
            <a:off x="4632325" y="56753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a:effectLst>
                  <a:outerShdw blurRad="38100" dist="38100" dir="2700000" algn="tl">
                    <a:srgbClr val="C0C0C0"/>
                  </a:outerShdw>
                </a:effectLst>
                <a:latin typeface="Arial" charset="0"/>
                <a:cs typeface="+mn-cs"/>
              </a:rPr>
              <a:t>7</a:t>
            </a:r>
          </a:p>
        </p:txBody>
      </p:sp>
      <p:sp>
        <p:nvSpPr>
          <p:cNvPr id="17426" name="Text Box 18"/>
          <p:cNvSpPr txBox="1">
            <a:spLocks noChangeArrowheads="1"/>
          </p:cNvSpPr>
          <p:nvPr/>
        </p:nvSpPr>
        <p:spPr bwMode="auto">
          <a:xfrm>
            <a:off x="2590800" y="304800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a:effectLst>
                  <a:outerShdw blurRad="38100" dist="38100" dir="2700000" algn="tl">
                    <a:srgbClr val="C0C0C0"/>
                  </a:outerShdw>
                </a:effectLst>
                <a:latin typeface="Arial" charset="0"/>
                <a:cs typeface="+mn-cs"/>
              </a:rPr>
              <a:t>8</a:t>
            </a:r>
          </a:p>
        </p:txBody>
      </p:sp>
      <p:sp>
        <p:nvSpPr>
          <p:cNvPr id="17427" name="Text Box 19"/>
          <p:cNvSpPr txBox="1">
            <a:spLocks noChangeArrowheads="1"/>
          </p:cNvSpPr>
          <p:nvPr/>
        </p:nvSpPr>
        <p:spPr bwMode="auto">
          <a:xfrm>
            <a:off x="746125" y="40751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a:effectLst>
                  <a:outerShdw blurRad="38100" dist="38100" dir="2700000" algn="tl">
                    <a:srgbClr val="C0C0C0"/>
                  </a:outerShdw>
                </a:effectLst>
                <a:latin typeface="Arial" charset="0"/>
                <a:cs typeface="+mn-cs"/>
              </a:rPr>
              <a:t>9</a:t>
            </a:r>
          </a:p>
        </p:txBody>
      </p:sp>
      <p:sp>
        <p:nvSpPr>
          <p:cNvPr id="17428" name="Text Box 20"/>
          <p:cNvSpPr txBox="1">
            <a:spLocks noChangeArrowheads="1"/>
          </p:cNvSpPr>
          <p:nvPr/>
        </p:nvSpPr>
        <p:spPr bwMode="auto">
          <a:xfrm>
            <a:off x="4860925" y="3998913"/>
            <a:ext cx="438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a:effectLst>
                  <a:outerShdw blurRad="38100" dist="38100" dir="2700000" algn="tl">
                    <a:srgbClr val="C0C0C0"/>
                  </a:outerShdw>
                </a:effectLst>
                <a:latin typeface="Arial" charset="0"/>
                <a:cs typeface="+mn-cs"/>
              </a:rPr>
              <a:t>10</a:t>
            </a:r>
          </a:p>
        </p:txBody>
      </p:sp>
      <p:sp>
        <p:nvSpPr>
          <p:cNvPr id="17429" name="Text Box 21"/>
          <p:cNvSpPr txBox="1">
            <a:spLocks noChangeArrowheads="1"/>
          </p:cNvSpPr>
          <p:nvPr/>
        </p:nvSpPr>
        <p:spPr bwMode="auto">
          <a:xfrm>
            <a:off x="4327525" y="1331913"/>
            <a:ext cx="438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a:effectLst>
                  <a:outerShdw blurRad="38100" dist="38100" dir="2700000" algn="tl">
                    <a:srgbClr val="C0C0C0"/>
                  </a:outerShdw>
                </a:effectLst>
                <a:latin typeface="Arial" charset="0"/>
                <a:cs typeface="+mn-cs"/>
              </a:rPr>
              <a:t>11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14"/>
                                        </p:tgtEl>
                                        <p:attrNameLst>
                                          <p:attrName>style.visibility</p:attrName>
                                        </p:attrNameLst>
                                      </p:cBhvr>
                                      <p:to>
                                        <p:strVal val="visible"/>
                                      </p:to>
                                    </p:set>
                                    <p:animEffect transition="in" filter="blinds(horizontal)">
                                      <p:cBhvr>
                                        <p:cTn id="7" dur="2000"/>
                                        <p:tgtEl>
                                          <p:spTgt spid="174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7415"/>
                                        </p:tgtEl>
                                        <p:attrNameLst>
                                          <p:attrName>style.visibility</p:attrName>
                                        </p:attrNameLst>
                                      </p:cBhvr>
                                      <p:to>
                                        <p:strVal val="visible"/>
                                      </p:to>
                                    </p:set>
                                    <p:animEffect transition="in" filter="wipe(up)">
                                      <p:cBhvr>
                                        <p:cTn id="12" dur="2000"/>
                                        <p:tgtEl>
                                          <p:spTgt spid="1741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7416"/>
                                        </p:tgtEl>
                                        <p:attrNameLst>
                                          <p:attrName>style.visibility</p:attrName>
                                        </p:attrNameLst>
                                      </p:cBhvr>
                                      <p:to>
                                        <p:strVal val="visible"/>
                                      </p:to>
                                    </p:set>
                                    <p:animEffect transition="in" filter="wipe(up)">
                                      <p:cBhvr>
                                        <p:cTn id="17" dur="5000"/>
                                        <p:tgtEl>
                                          <p:spTgt spid="174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4" grpId="0" animBg="1"/>
      <p:bldP spid="17415" grpId="0"/>
      <p:bldP spid="1741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3399FF"/>
            </a:gs>
          </a:gsLst>
          <a:lin ang="5400000" scaled="1"/>
        </a:gradFill>
        <a:effectLst/>
      </p:bgPr>
    </p:bg>
    <p:spTree>
      <p:nvGrpSpPr>
        <p:cNvPr id="1" name=""/>
        <p:cNvGrpSpPr/>
        <p:nvPr/>
      </p:nvGrpSpPr>
      <p:grpSpPr>
        <a:xfrm>
          <a:off x="0" y="0"/>
          <a:ext cx="0" cy="0"/>
          <a:chOff x="0" y="0"/>
          <a:chExt cx="0" cy="0"/>
        </a:xfrm>
      </p:grpSpPr>
      <p:pic>
        <p:nvPicPr>
          <p:cNvPr id="819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828800"/>
            <a:ext cx="6172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2" name="Text Box 6"/>
          <p:cNvSpPr txBox="1">
            <a:spLocks noChangeArrowheads="1"/>
          </p:cNvSpPr>
          <p:nvPr/>
        </p:nvSpPr>
        <p:spPr bwMode="auto">
          <a:xfrm>
            <a:off x="3352800" y="3048000"/>
            <a:ext cx="19050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altLang="en-US" sz="3600">
                <a:latin typeface="Arial" charset="0"/>
                <a:cs typeface="+mn-cs"/>
              </a:rPr>
              <a:t>  </a:t>
            </a:r>
            <a:r>
              <a:rPr lang="en-US" altLang="en-US" sz="3600">
                <a:solidFill>
                  <a:srgbClr val="FF6600"/>
                </a:solidFill>
                <a:effectLst>
                  <a:outerShdw blurRad="38100" dist="38100" dir="2700000" algn="tl">
                    <a:srgbClr val="000000"/>
                  </a:outerShdw>
                </a:effectLst>
                <a:latin typeface="Arial" charset="0"/>
                <a:cs typeface="+mn-cs"/>
              </a:rPr>
              <a:t>North America</a:t>
            </a:r>
          </a:p>
        </p:txBody>
      </p:sp>
      <p:sp>
        <p:nvSpPr>
          <p:cNvPr id="19463" name="Text Box 7"/>
          <p:cNvSpPr txBox="1">
            <a:spLocks noChangeArrowheads="1"/>
          </p:cNvSpPr>
          <p:nvPr/>
        </p:nvSpPr>
        <p:spPr bwMode="auto">
          <a:xfrm>
            <a:off x="304800" y="0"/>
            <a:ext cx="8382000"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altLang="en-US" sz="3200">
                <a:solidFill>
                  <a:srgbClr val="3333CC"/>
                </a:solidFill>
                <a:effectLst>
                  <a:outerShdw blurRad="38100" dist="38100" dir="2700000" algn="tl">
                    <a:srgbClr val="000000"/>
                  </a:outerShdw>
                </a:effectLst>
                <a:latin typeface="Arial" charset="0"/>
                <a:cs typeface="+mn-cs"/>
              </a:rPr>
              <a:t>We live on the continent of North America. Can you name the countries on our continent?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62"/>
                                        </p:tgtEl>
                                        <p:attrNameLst>
                                          <p:attrName>style.visibility</p:attrName>
                                        </p:attrNameLst>
                                      </p:cBhvr>
                                      <p:to>
                                        <p:strVal val="visible"/>
                                      </p:to>
                                    </p:set>
                                    <p:anim calcmode="lin" valueType="num">
                                      <p:cBhvr additive="base">
                                        <p:cTn id="7" dur="2000" fill="hold"/>
                                        <p:tgtEl>
                                          <p:spTgt spid="19462"/>
                                        </p:tgtEl>
                                        <p:attrNameLst>
                                          <p:attrName>ppt_x</p:attrName>
                                        </p:attrNameLst>
                                      </p:cBhvr>
                                      <p:tavLst>
                                        <p:tav tm="0">
                                          <p:val>
                                            <p:strVal val="#ppt_x"/>
                                          </p:val>
                                        </p:tav>
                                        <p:tav tm="100000">
                                          <p:val>
                                            <p:strVal val="#ppt_x"/>
                                          </p:val>
                                        </p:tav>
                                      </p:tavLst>
                                    </p:anim>
                                    <p:anim calcmode="lin" valueType="num">
                                      <p:cBhvr additive="base">
                                        <p:cTn id="8" dur="2000" fill="hold"/>
                                        <p:tgtEl>
                                          <p:spTgt spid="1946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19463"/>
                                        </p:tgtEl>
                                        <p:attrNameLst>
                                          <p:attrName>style.visibility</p:attrName>
                                        </p:attrNameLst>
                                      </p:cBhvr>
                                      <p:to>
                                        <p:strVal val="visible"/>
                                      </p:to>
                                    </p:set>
                                    <p:animEffect transition="in" filter="box(in)">
                                      <p:cBhvr>
                                        <p:cTn id="13" dur="1000"/>
                                        <p:tgtEl>
                                          <p:spTgt spid="194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2" grpId="0"/>
      <p:bldP spid="19463"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pic>
        <p:nvPicPr>
          <p:cNvPr id="921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914400"/>
            <a:ext cx="69342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Text Box 5"/>
          <p:cNvSpPr txBox="1">
            <a:spLocks noChangeArrowheads="1"/>
          </p:cNvSpPr>
          <p:nvPr/>
        </p:nvSpPr>
        <p:spPr bwMode="auto">
          <a:xfrm>
            <a:off x="3657600" y="3429000"/>
            <a:ext cx="1555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United States</a:t>
            </a:r>
          </a:p>
        </p:txBody>
      </p:sp>
      <p:sp>
        <p:nvSpPr>
          <p:cNvPr id="20486" name="Text Box 6"/>
          <p:cNvSpPr txBox="1">
            <a:spLocks noChangeArrowheads="1"/>
          </p:cNvSpPr>
          <p:nvPr/>
        </p:nvSpPr>
        <p:spPr bwMode="auto">
          <a:xfrm>
            <a:off x="3886200" y="2286000"/>
            <a:ext cx="984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Canada</a:t>
            </a:r>
          </a:p>
        </p:txBody>
      </p:sp>
      <p:sp>
        <p:nvSpPr>
          <p:cNvPr id="20488" name="Text Box 8"/>
          <p:cNvSpPr txBox="1">
            <a:spLocks noChangeArrowheads="1"/>
          </p:cNvSpPr>
          <p:nvPr/>
        </p:nvSpPr>
        <p:spPr bwMode="auto">
          <a:xfrm rot="3485990">
            <a:off x="3920332" y="4690268"/>
            <a:ext cx="908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Mexico</a:t>
            </a:r>
          </a:p>
        </p:txBody>
      </p:sp>
      <p:sp>
        <p:nvSpPr>
          <p:cNvPr id="9222" name="Text Box 9"/>
          <p:cNvSpPr txBox="1">
            <a:spLocks noChangeArrowheads="1"/>
          </p:cNvSpPr>
          <p:nvPr/>
        </p:nvSpPr>
        <p:spPr bwMode="auto">
          <a:xfrm rot="-2883173">
            <a:off x="6350000" y="4013200"/>
            <a:ext cx="15049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a:solidFill>
                  <a:schemeClr val="bg1"/>
                </a:solidFill>
              </a:rPr>
              <a:t>Atlantic Ocean</a:t>
            </a:r>
          </a:p>
        </p:txBody>
      </p:sp>
      <p:sp>
        <p:nvSpPr>
          <p:cNvPr id="9223" name="Text Box 10"/>
          <p:cNvSpPr txBox="1">
            <a:spLocks noChangeArrowheads="1"/>
          </p:cNvSpPr>
          <p:nvPr/>
        </p:nvSpPr>
        <p:spPr bwMode="auto">
          <a:xfrm rot="-2186225">
            <a:off x="1447800" y="4267200"/>
            <a:ext cx="14366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a:solidFill>
                  <a:schemeClr val="bg1"/>
                </a:solidFill>
              </a:rPr>
              <a:t>Pacific Ocean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0486"/>
                                        </p:tgtEl>
                                        <p:attrNameLst>
                                          <p:attrName>style.visibility</p:attrName>
                                        </p:attrNameLst>
                                      </p:cBhvr>
                                      <p:to>
                                        <p:strVal val="visible"/>
                                      </p:to>
                                    </p:set>
                                    <p:anim calcmode="lin" valueType="num">
                                      <p:cBhvr additive="base">
                                        <p:cTn id="7" dur="2000" fill="hold"/>
                                        <p:tgtEl>
                                          <p:spTgt spid="20486"/>
                                        </p:tgtEl>
                                        <p:attrNameLst>
                                          <p:attrName>ppt_x</p:attrName>
                                        </p:attrNameLst>
                                      </p:cBhvr>
                                      <p:tavLst>
                                        <p:tav tm="0">
                                          <p:val>
                                            <p:strVal val="#ppt_x"/>
                                          </p:val>
                                        </p:tav>
                                        <p:tav tm="100000">
                                          <p:val>
                                            <p:strVal val="#ppt_x"/>
                                          </p:val>
                                        </p:tav>
                                      </p:tavLst>
                                    </p:anim>
                                    <p:anim calcmode="lin" valueType="num">
                                      <p:cBhvr additive="base">
                                        <p:cTn id="8" dur="2000" fill="hold"/>
                                        <p:tgtEl>
                                          <p:spTgt spid="2048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485"/>
                                        </p:tgtEl>
                                        <p:attrNameLst>
                                          <p:attrName>style.visibility</p:attrName>
                                        </p:attrNameLst>
                                      </p:cBhvr>
                                      <p:to>
                                        <p:strVal val="visible"/>
                                      </p:to>
                                    </p:set>
                                    <p:anim calcmode="lin" valueType="num">
                                      <p:cBhvr additive="base">
                                        <p:cTn id="13" dur="2000" fill="hold"/>
                                        <p:tgtEl>
                                          <p:spTgt spid="20485"/>
                                        </p:tgtEl>
                                        <p:attrNameLst>
                                          <p:attrName>ppt_x</p:attrName>
                                        </p:attrNameLst>
                                      </p:cBhvr>
                                      <p:tavLst>
                                        <p:tav tm="0">
                                          <p:val>
                                            <p:strVal val="0-#ppt_w/2"/>
                                          </p:val>
                                        </p:tav>
                                        <p:tav tm="100000">
                                          <p:val>
                                            <p:strVal val="#ppt_x"/>
                                          </p:val>
                                        </p:tav>
                                      </p:tavLst>
                                    </p:anim>
                                    <p:anim calcmode="lin" valueType="num">
                                      <p:cBhvr additive="base">
                                        <p:cTn id="14" dur="2000" fill="hold"/>
                                        <p:tgtEl>
                                          <p:spTgt spid="2048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488"/>
                                        </p:tgtEl>
                                        <p:attrNameLst>
                                          <p:attrName>style.visibility</p:attrName>
                                        </p:attrNameLst>
                                      </p:cBhvr>
                                      <p:to>
                                        <p:strVal val="visible"/>
                                      </p:to>
                                    </p:set>
                                    <p:anim calcmode="lin" valueType="num">
                                      <p:cBhvr additive="base">
                                        <p:cTn id="19" dur="2000" fill="hold"/>
                                        <p:tgtEl>
                                          <p:spTgt spid="20488"/>
                                        </p:tgtEl>
                                        <p:attrNameLst>
                                          <p:attrName>ppt_x</p:attrName>
                                        </p:attrNameLst>
                                      </p:cBhvr>
                                      <p:tavLst>
                                        <p:tav tm="0">
                                          <p:val>
                                            <p:strVal val="#ppt_x"/>
                                          </p:val>
                                        </p:tav>
                                        <p:tav tm="100000">
                                          <p:val>
                                            <p:strVal val="#ppt_x"/>
                                          </p:val>
                                        </p:tav>
                                      </p:tavLst>
                                    </p:anim>
                                    <p:anim calcmode="lin" valueType="num">
                                      <p:cBhvr additive="base">
                                        <p:cTn id="20" dur="2000" fill="hold"/>
                                        <p:tgtEl>
                                          <p:spTgt spid="2048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p:bldP spid="20486" grpId="0"/>
      <p:bldP spid="20488"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rgbClr val="33CCCC"/>
            </a:gs>
            <a:gs pos="100000">
              <a:srgbClr val="43D0D0"/>
            </a:gs>
          </a:gsLst>
          <a:lin ang="5400000" scaled="1"/>
        </a:gradFill>
        <a:effectLst/>
      </p:bgPr>
    </p:bg>
    <p:spTree>
      <p:nvGrpSpPr>
        <p:cNvPr id="1" name=""/>
        <p:cNvGrpSpPr/>
        <p:nvPr/>
      </p:nvGrpSpPr>
      <p:grpSpPr>
        <a:xfrm>
          <a:off x="0" y="0"/>
          <a:ext cx="0" cy="0"/>
          <a:chOff x="0" y="0"/>
          <a:chExt cx="0" cy="0"/>
        </a:xfrm>
      </p:grpSpPr>
      <p:sp>
        <p:nvSpPr>
          <p:cNvPr id="18437" name="WordArt 5"/>
          <p:cNvSpPr>
            <a:spLocks noChangeArrowheads="1" noChangeShapeType="1" noTextEdit="1"/>
          </p:cNvSpPr>
          <p:nvPr/>
        </p:nvSpPr>
        <p:spPr bwMode="auto">
          <a:xfrm>
            <a:off x="2133600" y="228600"/>
            <a:ext cx="4676775" cy="990600"/>
          </a:xfrm>
          <a:prstGeom prst="rect">
            <a:avLst/>
          </a:prstGeom>
        </p:spPr>
        <p:txBody>
          <a:bodyPr wrap="none" fromWordArt="1">
            <a:prstTxWarp prst="textPlain">
              <a:avLst>
                <a:gd name="adj" fmla="val 50000"/>
              </a:avLst>
            </a:prstTxWarp>
          </a:bodyPr>
          <a:lstStyle/>
          <a:p>
            <a:pPr algn="ctr"/>
            <a:r>
              <a:rPr lang="en-US" sz="28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panose="020B0A04020102020204" pitchFamily="34" charset="0"/>
              </a:rPr>
              <a:t>The Countries of Europe</a:t>
            </a:r>
          </a:p>
        </p:txBody>
      </p:sp>
      <p:sp>
        <p:nvSpPr>
          <p:cNvPr id="18438" name="Text Box 6"/>
          <p:cNvSpPr txBox="1">
            <a:spLocks noChangeArrowheads="1"/>
          </p:cNvSpPr>
          <p:nvPr/>
        </p:nvSpPr>
        <p:spPr bwMode="auto">
          <a:xfrm>
            <a:off x="2743200" y="2438400"/>
            <a:ext cx="1022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a:effectLst>
                  <a:outerShdw blurRad="38100" dist="38100" dir="2700000" algn="tl">
                    <a:srgbClr val="FFFFFF"/>
                  </a:outerShdw>
                </a:effectLst>
                <a:latin typeface="Arial" charset="0"/>
                <a:cs typeface="+mn-cs"/>
              </a:rPr>
              <a:t>England</a:t>
            </a:r>
          </a:p>
        </p:txBody>
      </p:sp>
      <p:sp>
        <p:nvSpPr>
          <p:cNvPr id="18439" name="Text Box 7"/>
          <p:cNvSpPr txBox="1">
            <a:spLocks noChangeArrowheads="1"/>
          </p:cNvSpPr>
          <p:nvPr/>
        </p:nvSpPr>
        <p:spPr bwMode="auto">
          <a:xfrm>
            <a:off x="2574925" y="4532313"/>
            <a:ext cx="768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a:effectLst>
                  <a:outerShdw blurRad="38100" dist="38100" dir="2700000" algn="tl">
                    <a:srgbClr val="FFFFFF"/>
                  </a:outerShdw>
                </a:effectLst>
                <a:latin typeface="Arial" charset="0"/>
                <a:cs typeface="+mn-cs"/>
              </a:rPr>
              <a:t>Spain</a:t>
            </a:r>
          </a:p>
        </p:txBody>
      </p:sp>
      <p:sp>
        <p:nvSpPr>
          <p:cNvPr id="18440" name="Text Box 8"/>
          <p:cNvSpPr txBox="1">
            <a:spLocks noChangeArrowheads="1"/>
          </p:cNvSpPr>
          <p:nvPr/>
        </p:nvSpPr>
        <p:spPr bwMode="auto">
          <a:xfrm>
            <a:off x="3429000" y="3505200"/>
            <a:ext cx="895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a:effectLst>
                  <a:outerShdw blurRad="38100" dist="38100" dir="2700000" algn="tl">
                    <a:srgbClr val="FFFFFF"/>
                  </a:outerShdw>
                </a:effectLst>
                <a:latin typeface="Arial" charset="0"/>
                <a:cs typeface="+mn-cs"/>
              </a:rPr>
              <a:t>France</a:t>
            </a:r>
          </a:p>
        </p:txBody>
      </p:sp>
      <p:sp>
        <p:nvSpPr>
          <p:cNvPr id="18441" name="Text Box 9"/>
          <p:cNvSpPr txBox="1">
            <a:spLocks noChangeArrowheads="1"/>
          </p:cNvSpPr>
          <p:nvPr/>
        </p:nvSpPr>
        <p:spPr bwMode="auto">
          <a:xfrm rot="2889621">
            <a:off x="4758532" y="4004468"/>
            <a:ext cx="603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a:effectLst>
                  <a:outerShdw blurRad="38100" dist="38100" dir="2700000" algn="tl">
                    <a:srgbClr val="FFFFFF"/>
                  </a:outerShdw>
                </a:effectLst>
                <a:latin typeface="Arial" charset="0"/>
                <a:cs typeface="+mn-cs"/>
              </a:rPr>
              <a:t>Italy</a:t>
            </a:r>
          </a:p>
        </p:txBody>
      </p:sp>
      <p:pic>
        <p:nvPicPr>
          <p:cNvPr id="10247"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219200"/>
            <a:ext cx="5486400" cy="522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4" name="Text Box 12"/>
          <p:cNvSpPr txBox="1">
            <a:spLocks noChangeArrowheads="1"/>
          </p:cNvSpPr>
          <p:nvPr/>
        </p:nvSpPr>
        <p:spPr bwMode="auto">
          <a:xfrm>
            <a:off x="2651125" y="4837113"/>
            <a:ext cx="768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a:effectLst>
                  <a:outerShdw blurRad="38100" dist="38100" dir="2700000" algn="tl">
                    <a:srgbClr val="FFFFFF"/>
                  </a:outerShdw>
                </a:effectLst>
                <a:latin typeface="Arial" charset="0"/>
                <a:cs typeface="+mn-cs"/>
              </a:rPr>
              <a:t>Spain</a:t>
            </a:r>
          </a:p>
        </p:txBody>
      </p:sp>
      <p:sp>
        <p:nvSpPr>
          <p:cNvPr id="18445" name="Text Box 13"/>
          <p:cNvSpPr txBox="1">
            <a:spLocks noChangeArrowheads="1"/>
          </p:cNvSpPr>
          <p:nvPr/>
        </p:nvSpPr>
        <p:spPr bwMode="auto">
          <a:xfrm>
            <a:off x="3336925" y="3465513"/>
            <a:ext cx="895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a:effectLst>
                  <a:outerShdw blurRad="38100" dist="38100" dir="2700000" algn="tl">
                    <a:srgbClr val="FFFFFF"/>
                  </a:outerShdw>
                </a:effectLst>
                <a:latin typeface="Arial" charset="0"/>
                <a:cs typeface="+mn-cs"/>
              </a:rPr>
              <a:t>France</a:t>
            </a:r>
          </a:p>
        </p:txBody>
      </p:sp>
      <p:sp>
        <p:nvSpPr>
          <p:cNvPr id="18446" name="Text Box 14"/>
          <p:cNvSpPr txBox="1">
            <a:spLocks noChangeArrowheads="1"/>
          </p:cNvSpPr>
          <p:nvPr/>
        </p:nvSpPr>
        <p:spPr bwMode="auto">
          <a:xfrm>
            <a:off x="2819400" y="2362200"/>
            <a:ext cx="1022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a:effectLst>
                  <a:outerShdw blurRad="38100" dist="38100" dir="2700000" algn="tl">
                    <a:srgbClr val="FFFFFF"/>
                  </a:outerShdw>
                </a:effectLst>
                <a:latin typeface="Arial" charset="0"/>
                <a:cs typeface="+mn-cs"/>
              </a:rPr>
              <a:t>England</a:t>
            </a:r>
          </a:p>
        </p:txBody>
      </p:sp>
      <p:sp>
        <p:nvSpPr>
          <p:cNvPr id="18447" name="Text Box 15"/>
          <p:cNvSpPr txBox="1">
            <a:spLocks noChangeArrowheads="1"/>
          </p:cNvSpPr>
          <p:nvPr/>
        </p:nvSpPr>
        <p:spPr bwMode="auto">
          <a:xfrm rot="2407244">
            <a:off x="4800600" y="4191000"/>
            <a:ext cx="603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a:effectLst>
                  <a:outerShdw blurRad="38100" dist="38100" dir="2700000" algn="tl">
                    <a:srgbClr val="FFFFFF"/>
                  </a:outerShdw>
                </a:effectLst>
                <a:latin typeface="Arial" charset="0"/>
                <a:cs typeface="+mn-cs"/>
              </a:rPr>
              <a:t>Italy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8437"/>
                                        </p:tgtEl>
                                        <p:attrNameLst>
                                          <p:attrName>style.visibility</p:attrName>
                                        </p:attrNameLst>
                                      </p:cBhvr>
                                      <p:to>
                                        <p:strVal val="visible"/>
                                      </p:to>
                                    </p:set>
                                    <p:animEffect transition="in" filter="wedge">
                                      <p:cBhvr>
                                        <p:cTn id="7" dur="2000"/>
                                        <p:tgtEl>
                                          <p:spTgt spid="184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animBg="1"/>
    </p:bldLst>
  </p:timing>
</p:sld>
</file>

<file path=ppt/theme/theme1.xml><?xml version="1.0" encoding="utf-8"?>
<a:theme xmlns:a="http://schemas.openxmlformats.org/drawingml/2006/main" name="Default Desig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906</TotalTime>
  <Words>535</Words>
  <Application>Microsoft Office PowerPoint</Application>
  <PresentationFormat>On-screen Show (4:3)</PresentationFormat>
  <Paragraphs>115</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Wingdings</vt:lpstr>
      <vt:lpstr>Times New Roman</vt:lpstr>
      <vt:lpstr>Default Design</vt:lpstr>
      <vt:lpstr>Early Explorers and Map Skills</vt:lpstr>
      <vt:lpstr>  This lesson is designed to reinforce: Virginia SOL 3.3 and 3.5 The student will develop map skills and study the exploration of America.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Juan Ponce de Leon </vt:lpstr>
      <vt:lpstr>PowerPoint Presentation</vt:lpstr>
      <vt:lpstr>PowerPoint Presentation</vt:lpstr>
      <vt:lpstr>Jacques Cartier</vt:lpstr>
      <vt:lpstr>PowerPoint Presentation</vt:lpstr>
      <vt:lpstr>PowerPoint Presentation</vt:lpstr>
      <vt:lpstr>PowerPoint Presentation</vt:lpstr>
      <vt:lpstr>PowerPoint Presentation</vt:lpstr>
      <vt:lpstr>PowerPoint Presentation</vt:lpstr>
      <vt:lpstr>PowerPoint Presentation</vt:lpstr>
      <vt:lpstr>Review Who were the explorers we studied? Where did they come from? What were their accomplishments?</vt:lpstr>
      <vt:lpstr>PowerPoint Presentation</vt:lpstr>
    </vt:vector>
  </TitlesOfParts>
  <Company>SVCC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Explorers</dc:title>
  <dc:creator>svshlabb</dc:creator>
  <cp:lastModifiedBy>Teacher Peyton</cp:lastModifiedBy>
  <cp:revision>27</cp:revision>
  <dcterms:created xsi:type="dcterms:W3CDTF">2004-09-15T22:44:45Z</dcterms:created>
  <dcterms:modified xsi:type="dcterms:W3CDTF">2014-02-13T19:35:07Z</dcterms:modified>
</cp:coreProperties>
</file>